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7" r:id="rId3"/>
    <p:sldId id="268" r:id="rId4"/>
    <p:sldId id="259" r:id="rId5"/>
    <p:sldId id="260" r:id="rId6"/>
    <p:sldId id="263" r:id="rId7"/>
    <p:sldId id="264" r:id="rId8"/>
    <p:sldId id="266" r:id="rId9"/>
    <p:sldId id="267" r:id="rId10"/>
    <p:sldId id="270" r:id="rId11"/>
    <p:sldId id="269" r:id="rId12"/>
    <p:sldId id="272" r:id="rId13"/>
    <p:sldId id="271" r:id="rId14"/>
    <p:sldId id="273" r:id="rId15"/>
    <p:sldId id="282" r:id="rId16"/>
    <p:sldId id="285" r:id="rId17"/>
    <p:sldId id="286" r:id="rId18"/>
    <p:sldId id="287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007" autoAdjust="0"/>
  </p:normalViewPr>
  <p:slideViewPr>
    <p:cSldViewPr>
      <p:cViewPr>
        <p:scale>
          <a:sx n="52" d="100"/>
          <a:sy n="52" d="100"/>
        </p:scale>
        <p:origin x="-91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0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4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0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52027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«НАСЕКОМЫЕ»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234860"/>
            <a:ext cx="397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411761" y="1700808"/>
            <a:ext cx="4536504" cy="3240359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Человек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разводит пчел и пользуется результатом их труда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медом.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Дикие пчелы строят гнезда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деревьях.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Домашние пчелы живут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ульях.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Кузнечик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Муравьи живут везде, от городских квартир до Антарктиды.                        Муравьи практически всеядны. Муравейники-это их домики.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1123" y="19286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3338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5157192"/>
            <a:ext cx="777287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Живет, собою ЗЕМЛЮ украшая, порхает с лепестка на лепесток! При этом тишину не нарушает, она сама-летающий цветок!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88640"/>
            <a:ext cx="6291263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4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Яички</a:t>
            </a:r>
            <a:r>
              <a:rPr lang="ru-RU" sz="2000" dirty="0"/>
              <a:t> — это первая фаза развития насекомых. Яички должны сохраниться в целости и сохранности, поэтому бабочки заботятся об этом, одни откладывают их в почву, другие заливают яички выделениями желёз, которые твердеют на воздухе — получается капсула, капсулы обычно маскируют под цвет поверхности.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2" y="2348880"/>
            <a:ext cx="8016556" cy="397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Из яичек появляются </a:t>
            </a:r>
            <a:r>
              <a:rPr lang="ru-RU" sz="2000" b="1" dirty="0"/>
              <a:t>личинки </a:t>
            </a:r>
            <a:r>
              <a:rPr lang="ru-RU" sz="2000" b="1" dirty="0" smtClean="0"/>
              <a:t>бабочки - гусеницы</a:t>
            </a:r>
            <a:r>
              <a:rPr lang="ru-RU" sz="2000" dirty="0"/>
              <a:t>. Они активно </a:t>
            </a:r>
            <a:r>
              <a:rPr lang="ru-RU" sz="2000" dirty="0" smtClean="0"/>
              <a:t>питаются листьями различных растений, </a:t>
            </a:r>
            <a:r>
              <a:rPr lang="ru-RU" sz="2000" dirty="0"/>
              <a:t>растут и накапливают вещества на следующие превращения.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064896" cy="37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3338" cy="1596177"/>
          </a:xfrm>
        </p:spPr>
        <p:txBody>
          <a:bodyPr>
            <a:normAutofit/>
          </a:bodyPr>
          <a:lstStyle/>
          <a:p>
            <a:r>
              <a:rPr lang="ru-RU" sz="2000" dirty="0"/>
              <a:t>продолжительность жизни </a:t>
            </a:r>
            <a:r>
              <a:rPr lang="ru-RU" sz="2000" dirty="0" smtClean="0"/>
              <a:t>гусеницы </a:t>
            </a:r>
            <a:r>
              <a:rPr lang="ru-RU" sz="2000" dirty="0"/>
              <a:t>может достигать от нескольких недель до нескольких </a:t>
            </a:r>
            <a:r>
              <a:rPr lang="ru-RU" sz="2000" dirty="0" smtClean="0"/>
              <a:t>месяцев. Затем она превращается в </a:t>
            </a:r>
            <a:r>
              <a:rPr lang="ru-RU" sz="2000" b="1" dirty="0" smtClean="0"/>
              <a:t>куколку. </a:t>
            </a:r>
            <a:r>
              <a:rPr lang="ru-RU" sz="2000" dirty="0" smtClean="0"/>
              <a:t>А затем через несколько недель (у некоторых видов до 9 месяцев) из куколки выводится </a:t>
            </a:r>
            <a:r>
              <a:rPr lang="ru-RU" sz="2000" b="1" dirty="0" smtClean="0"/>
              <a:t>бабочка.</a:t>
            </a:r>
            <a:endParaRPr lang="ru-RU" sz="2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0758"/>
            <a:ext cx="6120680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7773338" cy="159617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Спасибо!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135" y="332656"/>
            <a:ext cx="6696744" cy="8640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Питание насекомых.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340768"/>
            <a:ext cx="4760709" cy="15841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n/13/69eb4957aa1806286706ed4679b17491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2870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udiki.my1.ru/Kirill/195/autogen_ebook_id6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7641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klass.net/datas/okruzhajuschij-mir/Nasekomye-1-klass/0006-006-Nasekomye-1-klas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952328" cy="19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869160"/>
            <a:ext cx="4176464" cy="13464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защищаются.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Стрекоза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Самые прожорливые хищники планеты. Их добыча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весу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несколько раз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больше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самого насекомого. Очень быстро летают. У стрекоз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Пчела</a:t>
            </a:r>
            <a:endParaRPr lang="ru-RU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1021</TotalTime>
  <Words>352</Words>
  <Application>Microsoft Office PowerPoint</Application>
  <PresentationFormat>Экран (4:3)</PresentationFormat>
  <Paragraphs>38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Капля</vt:lpstr>
      <vt:lpstr>«НАСЕКОМЫЕ»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Презентация PowerPoint</vt:lpstr>
      <vt:lpstr>Яички — это первая фаза развития насекомых. Яички должны сохраниться в целости и сохранности, поэтому бабочки заботятся об этом, одни откладывают их в почву, другие заливают яички выделениями желёз, которые твердеют на воздухе — получается капсула, капсулы обычно маскируют под цвет поверхности.</vt:lpstr>
      <vt:lpstr>Из яичек появляются личинки бабочки - гусеницы. Они активно питаются листьями различных растений, растут и накапливают вещества на следующие превращения.</vt:lpstr>
      <vt:lpstr>продолжительность жизни гусеницы может достигать от нескольких недель до нескольких месяцев. Затем она превращается в куколку. А затем через несколько недель (у некоторых видов до 9 месяцев) из куколки выводится бабочка.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Иисус-Господь</cp:lastModifiedBy>
  <cp:revision>107</cp:revision>
  <dcterms:created xsi:type="dcterms:W3CDTF">2015-02-05T17:30:43Z</dcterms:created>
  <dcterms:modified xsi:type="dcterms:W3CDTF">2020-04-06T20:40:33Z</dcterms:modified>
</cp:coreProperties>
</file>