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7" r:id="rId3"/>
    <p:sldId id="259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cloud.prezentacii.org/19/01/112404/images/scr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3" y="0"/>
            <a:ext cx="9086877" cy="681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13d/0002d3e4-b6eebd62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4.infourok.ru/uploads/ex/0377/0016e6d6-c3705018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3.infourok.ru/uploads/ex/0a61/00048ab8-1187d898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4000528" cy="50006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de1/000a81a8-f7bf549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s00.infourok.ru/images/doc/305/304972/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357166"/>
            <a:ext cx="3286148" cy="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Прочитай слоги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5.infourok.ru/uploads/ex/0f81/00031cc0-645b7d7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адмик</dc:creator>
  <cp:lastModifiedBy>адмик</cp:lastModifiedBy>
  <cp:revision>11</cp:revision>
  <dcterms:created xsi:type="dcterms:W3CDTF">2020-04-16T16:33:46Z</dcterms:created>
  <dcterms:modified xsi:type="dcterms:W3CDTF">2020-04-16T18:20:18Z</dcterms:modified>
</cp:coreProperties>
</file>