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70" r:id="rId3"/>
    <p:sldId id="271" r:id="rId4"/>
    <p:sldId id="272" r:id="rId5"/>
    <p:sldId id="273" r:id="rId6"/>
    <p:sldId id="277" r:id="rId7"/>
    <p:sldId id="278" r:id="rId8"/>
    <p:sldId id="279" r:id="rId9"/>
    <p:sldId id="282" r:id="rId10"/>
    <p:sldId id="28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877E-46C1-4727-9249-F5E847DA49A9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83C2-EE42-44AA-897F-011C10A9D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877E-46C1-4727-9249-F5E847DA49A9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83C2-EE42-44AA-897F-011C10A9D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877E-46C1-4727-9249-F5E847DA49A9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83C2-EE42-44AA-897F-011C10A9D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877E-46C1-4727-9249-F5E847DA49A9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83C2-EE42-44AA-897F-011C10A9D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877E-46C1-4727-9249-F5E847DA49A9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83C2-EE42-44AA-897F-011C10A9D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877E-46C1-4727-9249-F5E847DA49A9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83C2-EE42-44AA-897F-011C10A9D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877E-46C1-4727-9249-F5E847DA49A9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83C2-EE42-44AA-897F-011C10A9D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877E-46C1-4727-9249-F5E847DA49A9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83C2-EE42-44AA-897F-011C10A9D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877E-46C1-4727-9249-F5E847DA49A9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83C2-EE42-44AA-897F-011C10A9D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877E-46C1-4727-9249-F5E847DA49A9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B83C2-EE42-44AA-897F-011C10A9D5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1877E-46C1-4727-9249-F5E847DA49A9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05B83C2-EE42-44AA-897F-011C10A9D5C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BC1877E-46C1-4727-9249-F5E847DA49A9}" type="datetimeFigureOut">
              <a:rPr lang="ru-RU" smtClean="0"/>
              <a:pPr/>
              <a:t>19.04.2020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05B83C2-EE42-44AA-897F-011C10A9D5C7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s://ds04.infourok.ru/uploads/ex/0e9b/00024502-3ec4d42a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://900igr.net/datas/doshkolnoe-obrazovanie/Povyshenie-kompetentnosti-vospitatelej/0021-021-Spasibo-za-vnim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ds05.infourok.ru/uploads/ex/0205/0002ad9c-1bd6128e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57486" y="-142900"/>
            <a:ext cx="12192000" cy="7215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305800" cy="4714908"/>
          </a:xfrm>
        </p:spPr>
        <p:txBody>
          <a:bodyPr>
            <a:normAutofit/>
          </a:bodyPr>
          <a:lstStyle/>
          <a:p>
            <a:r>
              <a:rPr lang="ru-RU" dirty="0" smtClean="0"/>
              <a:t>Транспорт наземный бывает:</a:t>
            </a:r>
            <a:br>
              <a:rPr lang="ru-RU" dirty="0" smtClean="0"/>
            </a:br>
            <a:r>
              <a:rPr lang="ru-RU" dirty="0" smtClean="0"/>
              <a:t>- городской (пассажирский)</a:t>
            </a:r>
            <a:br>
              <a:rPr lang="ru-RU" dirty="0" smtClean="0"/>
            </a:br>
            <a:r>
              <a:rPr lang="ru-RU" dirty="0" smtClean="0"/>
              <a:t>- грузовой</a:t>
            </a:r>
            <a:br>
              <a:rPr lang="ru-RU" dirty="0" smtClean="0"/>
            </a:br>
            <a:r>
              <a:rPr lang="ru-RU" dirty="0" smtClean="0"/>
              <a:t>- специальный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1746" name="Picture 2" descr="http://900igr.net/up/datas/229711/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429388" y="4857760"/>
            <a:ext cx="2714612" cy="18573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пассажирский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900igr.net/up/datas/111669/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s://ds04.infourok.ru/uploads/ex/136d/0014109c-442abc1a/img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357950" y="5786454"/>
            <a:ext cx="1571636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357950" y="5715016"/>
            <a:ext cx="1785950" cy="3571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мусоровоз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286512" y="5786454"/>
            <a:ext cx="123777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мусоровоз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428992" y="4572008"/>
            <a:ext cx="1500198" cy="4286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ашина ДПС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5786454"/>
            <a:ext cx="1500198" cy="2143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85786" y="2571744"/>
            <a:ext cx="7929618" cy="2857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071802" y="357166"/>
            <a:ext cx="3143272" cy="3571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000364" y="500042"/>
            <a:ext cx="2911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Специальный транспорт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596" y="2500306"/>
            <a:ext cx="8287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ожарная машина            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машина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«Скорой помощи»         аварийная машина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786" y="5929330"/>
            <a:ext cx="164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ашина МЧС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</TotalTime>
  <Words>23</Words>
  <Application>Microsoft Office PowerPoint</Application>
  <PresentationFormat>Экран (4:3)</PresentationFormat>
  <Paragraphs>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Слайд 1</vt:lpstr>
      <vt:lpstr>Слайд 2</vt:lpstr>
      <vt:lpstr>Слайд 3</vt:lpstr>
      <vt:lpstr>Слайд 4</vt:lpstr>
      <vt:lpstr>Слайд 5</vt:lpstr>
      <vt:lpstr>Транспорт наземный бывает: - городской (пассажирский) - грузовой - специальный  </vt:lpstr>
      <vt:lpstr>Слайд 7</vt:lpstr>
      <vt:lpstr>Слайд 8</vt:lpstr>
      <vt:lpstr>Слайд 9</vt:lpstr>
      <vt:lpstr>Слайд 10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адмик</cp:lastModifiedBy>
  <cp:revision>34</cp:revision>
  <dcterms:created xsi:type="dcterms:W3CDTF">2014-05-13T18:30:15Z</dcterms:created>
  <dcterms:modified xsi:type="dcterms:W3CDTF">2020-04-19T17:18:53Z</dcterms:modified>
</cp:coreProperties>
</file>