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72" r:id="rId5"/>
    <p:sldId id="266" r:id="rId6"/>
    <p:sldId id="268" r:id="rId7"/>
    <p:sldId id="269" r:id="rId8"/>
    <p:sldId id="274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7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3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44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39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13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2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26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4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3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2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26E86-A58A-4C5C-AD81-994B93B0D00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B5C53-D186-4A26-8FF9-0419D82AE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 «Мы за здоровый образ жизни!»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8136903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696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0769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1520" y="0"/>
            <a:ext cx="720080" cy="110799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</a:rPr>
              <a:t>1</a:t>
            </a:r>
            <a:endParaRPr lang="ru-RU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5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835696" y="260648"/>
            <a:ext cx="792088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C000"/>
                </a:solidFill>
              </a:rPr>
              <a:t>2</a:t>
            </a:r>
            <a:endParaRPr lang="ru-RU" sz="7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5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195736" y="332656"/>
            <a:ext cx="792088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3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143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051720" y="332656"/>
            <a:ext cx="792088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4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3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691680" y="0"/>
            <a:ext cx="720080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5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6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547664" y="260648"/>
            <a:ext cx="720080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6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73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899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на тему «Мы за здоровый образ жизни!»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«Мы за здоровый образ жизни!»</dc:title>
  <dc:creator>User</dc:creator>
  <cp:lastModifiedBy>User</cp:lastModifiedBy>
  <cp:revision>4</cp:revision>
  <dcterms:created xsi:type="dcterms:W3CDTF">2020-05-06T08:57:31Z</dcterms:created>
  <dcterms:modified xsi:type="dcterms:W3CDTF">2020-05-06T17:35:52Z</dcterms:modified>
</cp:coreProperties>
</file>