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8" r:id="rId3"/>
    <p:sldId id="281" r:id="rId4"/>
    <p:sldId id="262" r:id="rId5"/>
    <p:sldId id="272" r:id="rId6"/>
    <p:sldId id="273" r:id="rId7"/>
    <p:sldId id="274" r:id="rId8"/>
    <p:sldId id="269" r:id="rId9"/>
    <p:sldId id="275" r:id="rId10"/>
    <p:sldId id="276" r:id="rId11"/>
    <p:sldId id="277" r:id="rId12"/>
    <p:sldId id="263" r:id="rId13"/>
    <p:sldId id="278" r:id="rId14"/>
    <p:sldId id="279" r:id="rId15"/>
    <p:sldId id="280" r:id="rId16"/>
    <p:sldId id="268" r:id="rId17"/>
    <p:sldId id="266" r:id="rId18"/>
    <p:sldId id="26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https://mypresentation.ru/documents/00260725dab30dd810a58cf70efed160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s://mypresentation.ru/documents/00260725dab30dd810a58cf70efed160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s://mypresentation.ru/documents/00260725dab30dd810a58cf70efed160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s://ds05.infourok.ru/uploads/ex/008a/000718f1-d7f3d846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https://mypresentation.ru/documents/00260725dab30dd810a58cf70efed160/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https://mypresentation.ru/documents/00260725dab30dd810a58cf70efed160/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ttps://mypresentation.ru/documents/00260725dab30dd810a58cf70efed160/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s://ds05.infourok.ru/uploads/ex/008a/000718f1-d7f3d846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Найди лишний предмет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https://7gy.ru/images/doshkolenku/4-lishnii-shkola/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14487"/>
            <a:ext cx="3429024" cy="4855569"/>
          </a:xfrm>
          <a:prstGeom prst="rect">
            <a:avLst/>
          </a:prstGeom>
          <a:noFill/>
        </p:spPr>
      </p:pic>
      <p:pic>
        <p:nvPicPr>
          <p:cNvPr id="23556" name="Picture 4" descr="https://7gy.ru/images/doshkolenku/4-lishnii-shkola/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714488"/>
            <a:ext cx="3430589" cy="48577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2847913/48a37d8c-fe41-41d7-94f1-4b5b1e1c7846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presentacii.ru/documents_2/b679fcdb08f69a77dd6ff98ccd28c543/img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https://mypresentation.ru/documents/00260725dab30dd810a58cf70efed160/img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s://theslide.ru/img/thumbs/d48b05f34022f4042a1e99e378fbd65a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s://mypresentation.ru/documents/00260725dab30dd810a58cf70efed160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s://mypresentation.ru/documents/00260725dab30dd810a58cf70efed160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s://mypresentation.ru/documents/00260725dab30dd810a58cf70efed160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s://ds05.infourok.ru/uploads/ex/008a/000718f1-d7f3d846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s://mypresentation.ru/documents/00260725dab30dd810a58cf70efed160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</Words>
  <Application>Microsoft Office PowerPoint</Application>
  <PresentationFormat>Экран (4:3)</PresentationFormat>
  <Paragraphs>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Найди лишний предмет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адмик</dc:creator>
  <cp:lastModifiedBy>адмик</cp:lastModifiedBy>
  <cp:revision>3</cp:revision>
  <dcterms:created xsi:type="dcterms:W3CDTF">2020-05-17T16:18:32Z</dcterms:created>
  <dcterms:modified xsi:type="dcterms:W3CDTF">2020-05-17T16:47:28Z</dcterms:modified>
</cp:coreProperties>
</file>