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B8251E-A33C-46E8-BF51-9A793F8DD3B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8E787E-9A0D-4696-887B-C51A0BF2D7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415620698_career-counsl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3"/>
            <a:ext cx="71287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4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фёрова\Desktop\С рабочего стола\2018-2019 уч. год\выступл Оренбург\Храбр порт 2015\Фото Шк шитья\ФОТО\DSCN13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1682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27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фёрова\Desktop\С рабочего стола\2018-2019 уч. год\выступл Оренбург\Храбр порт 2015\Фото Шк шитья\ФОТО\DSCN13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1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96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фёрова\Desktop\аттестация\Аттестация 2018 1 высшая категории Калиновская\АТТ 2018\НОВАЯ АТТЕСТАЦИЯ - копия\Радость аттестация 2014\готовое аттестация Шило2\фото\DSC033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64704"/>
            <a:ext cx="763284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15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013"/>
            <a:ext cx="748883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СВИДЕТЕЛЬСТВО  №____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Настоящее свидетельство выдано _________________________________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</a:t>
            </a:r>
          </a:p>
          <a:p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(фамилия, имя, отчество)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том, что он(а) с 20___г. по 20___г. обучал ________________________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(на)  ________________________________________________________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</a:t>
            </a:r>
          </a:p>
          <a:p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(наименование образовательного объединения)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  муниципальном  автономном   учреждении дополнительного образования    Центре  развития творчества  детей   и   юношества   «Радость»  г. Орска, окончил (а)   полный   курс   данного   объединения      и обнаружил (а)    следующие   знания   по   предметам :</a:t>
            </a:r>
          </a:p>
        </p:txBody>
      </p:sp>
    </p:spTree>
    <p:extLst>
      <p:ext uri="{BB962C8B-B14F-4D97-AF65-F5344CB8AC3E}">
        <p14:creationId xmlns:p14="http://schemas.microsoft.com/office/powerpoint/2010/main" val="66925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846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/>
              <a:t> 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Академия профессиональных проб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СВИДЕТЕЛЬСТВО  №___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Настоящее свидетельство выдано ___________________________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_________________________________________________________</a:t>
            </a:r>
          </a:p>
          <a:p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(фамилия, имя, отчество)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том, что он(а) с 20___г. по 20___г. обучал _________________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 творческой мастерской _________________________________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  муниципальном автономном     учреждении дополнительного  образования      Центре  развития творчества  детей   и   юношества   «Радость»  г. Орска, окончил (а)   полный   курс   обучения      и обнаружил (а)    следующие   знания   по   предметам 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773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Разные подходы к содержанию деятельности подростков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целью их профессионального самоопределения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позволяют предусматривать многогранную педагогическую поддержку детей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 проектировании их индивидуальных образовательных программ, планов, маршрутов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2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27483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ПРОФЕССИОНАЛЬНОЕ САМООПРЕДЕЛЕНИЕ –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ПРОЦЕСС ФОРМИРОВАНИЯ ЛИЧНОСТЬЮ СВОЕГО  ОТНОШЕНИЯ  К ПРОФЕССИОНАЛЬНО-ТРУДОВОЙ СРЕДЕ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 СПОСОБ  САМОРЕАЛИЗАЦИИ ЛИЧНОСТИ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1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ПРОФЕССИОНАЛЬНОГО САМООПРЕДЕЛЕНИЯ</a:t>
            </a:r>
          </a:p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ПОДГОТОВИТЬ  ОБУЧАЮЩИХСЯ К ОСОЗНАННОМУ ВЫБОРУ ПРОФЕССИИ В СООТВЕТСТВИИ С ИХ СПОСОБНОСТЯМИ, ПСИХОФИЗИЧЕСКИМИ ДАННЫМИ И ПОТРЕБНОСТЯМИ ОБЩЕСТВА, ФОРМИРОВАТЬ У ОБУЧАЮЩИХСЯ ПОЛОЖИТЕЛЬНУЮ МОТИВАЦИЮ К ТРУДОВОЙ ДЕЯТЕЛЬНОСТИ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2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624736" cy="5472608"/>
          </a:xfrm>
          <a:prstGeom prst="rect">
            <a:avLst/>
          </a:prstGeom>
          <a:noFill/>
          <a:ln w="38100" algn="in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3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7544" y="323850"/>
            <a:ext cx="8496944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37160" tIns="91440" rIns="13716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ПРОФЕССИОНАЛЬНЫЕ ПРОБЫ: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Участие в выставках, конкурсах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Участие в конкурсах профессионального мастерства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Персональные выставки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Изготовление изделий для оформления Центра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Проектная деятельность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Проведение  городских мероприятий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Проведение праздников дворов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Организация и проведение мероприятий в  Центре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Проведение Детской филармонии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Мелодия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Посещение  творческих мастерских профессиональных   художников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 Посещение ОКИ, участие в мероприятиях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3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1437" y="260648"/>
            <a:ext cx="8280920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37160" tIns="91440" rIns="13716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организации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профессионально-ориентированной 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ЦРТДЮ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Радость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Профориентация дошкольников в различных видах  деятельности;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навыков предметно-практической деятельности в объединениях по интересам;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Профессиональная ориентация через занятия в объединениях по интересам и комплексных образовательных структурах;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Профессионально-ориентированная  деятельность через профессионально-направленную учебно-производственную познавательную деятельность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9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лш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200800" cy="5544616"/>
          </a:xfrm>
          <a:prstGeom prst="rect">
            <a:avLst/>
          </a:prstGeom>
          <a:noFill/>
          <a:ln w="38100" algn="in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4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Творческие мастерские: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-Театра танца «Калейдоскоп»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Художественной школы «Колорит»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-Школы циркового искусства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Молодость»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-Школы шитья «Современница»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Театра-студии авторской песни «Апрель»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Школы организаторов досуга «Новое поколение»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-Клуба  волонтеров «Будущее за нами»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Объединения «Детская коллективная радиостанция». </a:t>
            </a:r>
          </a:p>
        </p:txBody>
      </p:sp>
    </p:spTree>
    <p:extLst>
      <p:ext uri="{BB962C8B-B14F-4D97-AF65-F5344CB8AC3E}">
        <p14:creationId xmlns:p14="http://schemas.microsoft.com/office/powerpoint/2010/main" val="156824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лфёрова\Desktop\С рабочего стола\2018-2019 уч. год\выступл Оренбург\Храбр порт 2015\Фото Шк шитья\ФОТО\IMG214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4393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251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Алфёрова</dc:creator>
  <cp:lastModifiedBy>Алфёрова</cp:lastModifiedBy>
  <cp:revision>5</cp:revision>
  <dcterms:created xsi:type="dcterms:W3CDTF">2021-09-28T10:32:52Z</dcterms:created>
  <dcterms:modified xsi:type="dcterms:W3CDTF">2021-09-28T11:22:11Z</dcterms:modified>
</cp:coreProperties>
</file>