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23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6" r:id="rId12"/>
    <p:sldId id="307" r:id="rId13"/>
    <p:sldId id="269" r:id="rId14"/>
    <p:sldId id="270" r:id="rId15"/>
    <p:sldId id="268" r:id="rId16"/>
    <p:sldId id="272" r:id="rId17"/>
    <p:sldId id="273" r:id="rId18"/>
    <p:sldId id="274" r:id="rId19"/>
    <p:sldId id="290" r:id="rId20"/>
    <p:sldId id="308" r:id="rId21"/>
    <p:sldId id="29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781E-1CA8-4671-BDDF-D1A4BB24A20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91C19-C688-4A2E-B472-171DBBC41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33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83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1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7539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119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7890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55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84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81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8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7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75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4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153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1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9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4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13DC7-FA49-4038-82DD-8CAD40CE8CDC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74C117-7E50-4365-978C-1CA2550F7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7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>
          <a:xfrm>
            <a:off x="973777" y="3248106"/>
            <a:ext cx="917962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Родительское собрание </a:t>
            </a:r>
          </a:p>
          <a:p>
            <a:pPr algn="ctr"/>
            <a:endParaRPr lang="ru-RU" sz="4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Роль дополнительного образования в формировании личности ребёнка»</a:t>
            </a:r>
            <a:endParaRPr lang="ru-RU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/>
        </p:nvSpPr>
        <p:spPr>
          <a:xfrm>
            <a:off x="1239519" y="5157010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Антонина Анатольевна Киселева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воспитательной работе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77262" y="451056"/>
            <a:ext cx="7956467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учреждение дополнительного образования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творчества детей и юношества «Радость» г. Орска»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963" y="451056"/>
            <a:ext cx="785299" cy="9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82" y="83128"/>
            <a:ext cx="2878778" cy="28787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33" y="83128"/>
            <a:ext cx="3827108" cy="2878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80" y="3052356"/>
            <a:ext cx="9844644" cy="3686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914" y="83128"/>
            <a:ext cx="4315970" cy="28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079" y="224053"/>
            <a:ext cx="11065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Направления воспитательной работы МАУДО «ЦРТДЮ «Радость» г. Орска»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(В рамках национального проекта «Образование»,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Федеральных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проектов «Социальная активность» и «Успех каждого ребёнка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») на 2021 - 2025 гг.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42" y="1526484"/>
            <a:ext cx="9830700" cy="53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5467"/>
          <a:stretch/>
        </p:blipFill>
        <p:spPr>
          <a:xfrm>
            <a:off x="536457" y="154568"/>
            <a:ext cx="10059529" cy="670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56" y="-18884"/>
            <a:ext cx="9797121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9486" r="1386" b="3964"/>
          <a:stretch/>
        </p:blipFill>
        <p:spPr>
          <a:xfrm>
            <a:off x="805957" y="0"/>
            <a:ext cx="9786832" cy="68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545" t="15330" r="13019" b="21383"/>
          <a:stretch/>
        </p:blipFill>
        <p:spPr>
          <a:xfrm>
            <a:off x="1567544" y="0"/>
            <a:ext cx="8457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50" t="13870" r="12922" b="37307"/>
          <a:stretch/>
        </p:blipFill>
        <p:spPr>
          <a:xfrm>
            <a:off x="486888" y="0"/>
            <a:ext cx="11055927" cy="688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448" t="16548" r="13116" b="10034"/>
          <a:stretch/>
        </p:blipFill>
        <p:spPr>
          <a:xfrm>
            <a:off x="142505" y="213757"/>
            <a:ext cx="5830783" cy="6367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545" t="14113" r="13311" b="8208"/>
          <a:stretch/>
        </p:blipFill>
        <p:spPr>
          <a:xfrm>
            <a:off x="5973288" y="213757"/>
            <a:ext cx="6127666" cy="63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809"/>
          <a:stretch/>
        </p:blipFill>
        <p:spPr>
          <a:xfrm>
            <a:off x="1086591" y="14149"/>
            <a:ext cx="3301340" cy="6842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051"/>
          <a:stretch/>
        </p:blipFill>
        <p:spPr>
          <a:xfrm>
            <a:off x="4381993" y="0"/>
            <a:ext cx="3289465" cy="6844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5123"/>
          <a:stretch/>
        </p:blipFill>
        <p:spPr>
          <a:xfrm>
            <a:off x="7671458" y="14149"/>
            <a:ext cx="3348843" cy="686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69" b="5262"/>
          <a:stretch/>
        </p:blipFill>
        <p:spPr>
          <a:xfrm>
            <a:off x="190005" y="706580"/>
            <a:ext cx="10319657" cy="61514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6889" y="244915"/>
            <a:ext cx="9357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Работа всего педагогического коллектива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формированию личности ребёнка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1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139" y="849424"/>
            <a:ext cx="8953995" cy="588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Приветствие участников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родительского собрания»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Диана Александровна Редько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МАУДО «ЦРТДЮ «Радость» г. Орска»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«Роль дополнительного образования в ранней предпрофессиональной ориентации обучающихся в условиях Центра «Радость»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Татьяна Петровна Алфёрова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УВР МАУДО «ЦРТДЮ «Радость» г. Орска»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личности ребёнка и его социализация через участие в воспитательных мероприятиях МАУДО «Радость» г. Орска»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Антонина Анатольевна Киселева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ВР МАУДО «ЦРТДЮ «Радость» г. Орска»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Влияние педагога дополнительного образования на формирование личности ребёнка»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Светлана Александровна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Андреянова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педагог МАУДО «ЦРТДЮ «Радость» г. Орска»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безопасность детей и подростков в современном коммуникативном пространстве»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Елена Валерьевна Яшина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 МАУДО «ЦРТДЮ «Радость» г. Орска»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9687" y="174985"/>
            <a:ext cx="2712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90C22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Выступления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883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19013" cy="6868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075" r="13695"/>
          <a:stretch/>
        </p:blipFill>
        <p:spPr>
          <a:xfrm>
            <a:off x="8312727" y="1988395"/>
            <a:ext cx="3879273" cy="488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9392" y="2477477"/>
            <a:ext cx="9405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Спасибо за внимание!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>
          <a:xfrm>
            <a:off x="960684" y="3117477"/>
            <a:ext cx="917962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4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«Формирование личности ребёнка и его социализация через участие в воспитательных мероприятиях МАУДО «Радость» г. Орска»</a:t>
            </a:r>
            <a:endParaRPr lang="ru-RU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/>
        </p:nvSpPr>
        <p:spPr>
          <a:xfrm>
            <a:off x="1370147" y="5406391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Антонина Анатольевна Киселева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воспитательной работе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77262" y="451056"/>
            <a:ext cx="7956467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учреждение дополнительного образования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творчества детей и юношества «Радость» г. Орска»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963" y="451056"/>
            <a:ext cx="785299" cy="9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3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4" y="0"/>
            <a:ext cx="10980717" cy="68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48"/>
          <a:stretch/>
        </p:blipFill>
        <p:spPr>
          <a:xfrm>
            <a:off x="247422" y="218703"/>
            <a:ext cx="4901522" cy="6478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176" y="218703"/>
            <a:ext cx="6478979" cy="64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3" y="0"/>
            <a:ext cx="10248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11385" cy="3301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247" y="2921330"/>
            <a:ext cx="5903753" cy="3936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57" y="3417836"/>
            <a:ext cx="4990375" cy="3323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837" y="83127"/>
            <a:ext cx="4813465" cy="27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2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67" y="0"/>
            <a:ext cx="10260281" cy="68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865"/>
            <a:ext cx="12198386" cy="52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0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458</TotalTime>
  <Words>157</Words>
  <Application>Microsoft Office PowerPoint</Application>
  <PresentationFormat>Произвольный</PresentationFormat>
  <Paragraphs>38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РукПедОрг</cp:lastModifiedBy>
  <cp:revision>35</cp:revision>
  <dcterms:created xsi:type="dcterms:W3CDTF">2021-08-30T15:34:49Z</dcterms:created>
  <dcterms:modified xsi:type="dcterms:W3CDTF">2021-09-29T10:22:27Z</dcterms:modified>
</cp:coreProperties>
</file>