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57" r:id="rId6"/>
    <p:sldId id="277" r:id="rId7"/>
    <p:sldId id="278" r:id="rId8"/>
    <p:sldId id="279" r:id="rId9"/>
    <p:sldId id="261" r:id="rId10"/>
    <p:sldId id="25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52" d="100"/>
          <a:sy n="52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405D7-27BD-443E-B752-EB4D431E323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77C46B-69DA-44EA-9C4E-85C280E737A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Самореализация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7DBFB4-3FA8-408F-9A21-59BC4226388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Социализация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E2CF20-B577-42CA-964D-13071318B26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Интеграционная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18EDC8-FD7E-4F5F-A5DB-CE1DE56684E0}">
      <dgm:prSet phldrT="[Текст]" custT="1"/>
      <dgm:spPr/>
      <dgm:t>
        <a:bodyPr/>
        <a:lstStyle/>
        <a:p>
          <a:r>
            <a:rPr lang="ru-RU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Профориетационная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905982-11C3-421E-BB7A-D3DD66B0855B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Рекреационная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285712-0091-4173-9BBA-1A31EF683AD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Компенсационная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A498C8-973A-4C4B-B714-8D17399F0CF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Креативная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7CFADF-30B1-4EFF-A6D4-07393227329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Воспитательная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014711-43CB-4AD2-980C-2264F69A220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Образовательная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9716E7-A280-44DA-B34B-27042D556D3D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Функции педагога ДО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474055-5D3B-4C63-8DEF-9161C3AEA260}" type="sibTrans" cxnId="{F6A91DB1-F4DF-433C-94AA-3176BBED74B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22F2E39-7FA5-414B-B8B9-9FE57C6AA3AF}" type="parTrans" cxnId="{F6A91DB1-F4DF-433C-94AA-3176BBED74B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E911653-548D-42DC-A115-38788A6303F7}" type="sibTrans" cxnId="{B2DF5BE8-C022-49B9-B126-520AC9907B8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AC0A37A-CB4A-4D1D-BF89-8516EB07CC4D}" type="parTrans" cxnId="{B2DF5BE8-C022-49B9-B126-520AC9907B8D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8446BAC-8CFA-4D6B-A8E5-7DC06B1650C6}" type="sibTrans" cxnId="{F62873D7-B159-4A17-BB0E-29ED62B09C8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D1C9E27-2514-4512-B5B6-24E3E2B40720}" type="parTrans" cxnId="{F62873D7-B159-4A17-BB0E-29ED62B09C88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93156DA-14F0-40CB-88CF-43ED4F6CAFEC}" type="sibTrans" cxnId="{28972F6E-EAA8-4FEC-88AD-550B624C581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FB16155-484D-4896-B5D9-62CD1730FDCB}" type="parTrans" cxnId="{28972F6E-EAA8-4FEC-88AD-550B624C5813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368DD80-9E8B-494D-88CA-E5B2758CBBE2}" type="sibTrans" cxnId="{16F268D0-5CA0-4D59-99ED-3242FBC603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9B6F436-01EB-4DF2-8301-07FB9CC0709F}" type="parTrans" cxnId="{16F268D0-5CA0-4D59-99ED-3242FBC60364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A2010A-5D48-43AD-836D-2CCEC48CEE8D}" type="sibTrans" cxnId="{BBF71B38-138A-4AC6-AA92-CC1041461A3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A644890-9DF8-41F7-B892-D6BB951DB80B}" type="parTrans" cxnId="{BBF71B38-138A-4AC6-AA92-CC1041461A32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D84B19-C3DB-4FE3-9448-6B65054B7113}" type="sibTrans" cxnId="{29E6A420-CD18-43D0-8C51-286CBF7F82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E4CF7D5-264F-48C4-A021-F44BB2058931}" type="parTrans" cxnId="{29E6A420-CD18-43D0-8C51-286CBF7F82DA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315F0F-255D-4DE5-AEAC-05AD44576896}" type="sibTrans" cxnId="{EA62B739-7D99-4FDE-9DF6-015ABAFF33C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97E3AC6-447F-442F-9D8F-71EFEC6E852E}" type="parTrans" cxnId="{EA62B739-7D99-4FDE-9DF6-015ABAFF33CB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2A675F9-9762-4BEB-A6ED-FE1FB8A590A0}" type="sibTrans" cxnId="{C9B27515-8BFF-41C6-8FC4-6FB64D30278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7F17DCC-3C07-493B-AB45-770C4BCEA8EE}" type="parTrans" cxnId="{C9B27515-8BFF-41C6-8FC4-6FB64D302780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1E10F77-94FE-47B2-9F31-E18408CEA0AC}" type="sibTrans" cxnId="{30C7990D-0772-4663-9606-608C0DE52A6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D2A5D81-3677-4DC2-9AA2-07DE8641A692}" type="parTrans" cxnId="{30C7990D-0772-4663-9606-608C0DE52A63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D02F336-32F5-4F4F-A2E6-1AC1EC4F6F1E}" type="pres">
      <dgm:prSet presAssocID="{2B6405D7-27BD-443E-B752-EB4D431E323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BF729-ED5B-48BC-8A65-014B28BC4A19}" type="pres">
      <dgm:prSet presAssocID="{9B9716E7-A280-44DA-B34B-27042D556D3D}" presName="root1" presStyleCnt="0"/>
      <dgm:spPr/>
    </dgm:pt>
    <dgm:pt modelId="{7FC68DA1-1A06-4357-BFBA-8050F0F835AB}" type="pres">
      <dgm:prSet presAssocID="{9B9716E7-A280-44DA-B34B-27042D556D3D}" presName="LevelOneTextNode" presStyleLbl="node0" presStyleIdx="0" presStyleCnt="1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F7F4C7-2EE3-470D-88B3-74447490E600}" type="pres">
      <dgm:prSet presAssocID="{9B9716E7-A280-44DA-B34B-27042D556D3D}" presName="level2hierChild" presStyleCnt="0"/>
      <dgm:spPr/>
    </dgm:pt>
    <dgm:pt modelId="{71D6094A-E615-473B-BFFA-4F4291B37B67}" type="pres">
      <dgm:prSet presAssocID="{1D2A5D81-3677-4DC2-9AA2-07DE8641A692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8CA964B8-6A7E-4741-92F7-25A9152CFE09}" type="pres">
      <dgm:prSet presAssocID="{1D2A5D81-3677-4DC2-9AA2-07DE8641A692}" presName="connTx" presStyleLbl="parChTrans1D2" presStyleIdx="0" presStyleCnt="9"/>
      <dgm:spPr/>
      <dgm:t>
        <a:bodyPr/>
        <a:lstStyle/>
        <a:p>
          <a:endParaRPr lang="ru-RU"/>
        </a:p>
      </dgm:t>
    </dgm:pt>
    <dgm:pt modelId="{66800E50-C331-4983-93F8-6461AB371B00}" type="pres">
      <dgm:prSet presAssocID="{93014711-43CB-4AD2-980C-2264F69A2205}" presName="root2" presStyleCnt="0"/>
      <dgm:spPr/>
    </dgm:pt>
    <dgm:pt modelId="{3DA807D7-06BF-4596-A631-9187BAF04442}" type="pres">
      <dgm:prSet presAssocID="{93014711-43CB-4AD2-980C-2264F69A2205}" presName="LevelTwoTextNode" presStyleLbl="node2" presStyleIdx="0" presStyleCnt="9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64515D-5CAE-4192-9DD2-5735B60E6CC0}" type="pres">
      <dgm:prSet presAssocID="{93014711-43CB-4AD2-980C-2264F69A2205}" presName="level3hierChild" presStyleCnt="0"/>
      <dgm:spPr/>
    </dgm:pt>
    <dgm:pt modelId="{9BD0E962-F604-4A82-8C18-AA508563938C}" type="pres">
      <dgm:prSet presAssocID="{37F17DCC-3C07-493B-AB45-770C4BCEA8EE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077FE112-4062-4EC0-953E-676B23B58A38}" type="pres">
      <dgm:prSet presAssocID="{37F17DCC-3C07-493B-AB45-770C4BCEA8EE}" presName="connTx" presStyleLbl="parChTrans1D2" presStyleIdx="1" presStyleCnt="9"/>
      <dgm:spPr/>
      <dgm:t>
        <a:bodyPr/>
        <a:lstStyle/>
        <a:p>
          <a:endParaRPr lang="ru-RU"/>
        </a:p>
      </dgm:t>
    </dgm:pt>
    <dgm:pt modelId="{A01514DA-5051-49C0-A3D9-E06E0AD3FC1C}" type="pres">
      <dgm:prSet presAssocID="{037CFADF-30B1-4EFF-A6D4-07393227329D}" presName="root2" presStyleCnt="0"/>
      <dgm:spPr/>
    </dgm:pt>
    <dgm:pt modelId="{696A8BDE-5A25-4A99-9319-7A3ECE259E34}" type="pres">
      <dgm:prSet presAssocID="{037CFADF-30B1-4EFF-A6D4-07393227329D}" presName="LevelTwoTextNode" presStyleLbl="node2" presStyleIdx="1" presStyleCnt="9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D0A84-D51E-4FBC-895E-CAD55C4FA874}" type="pres">
      <dgm:prSet presAssocID="{037CFADF-30B1-4EFF-A6D4-07393227329D}" presName="level3hierChild" presStyleCnt="0"/>
      <dgm:spPr/>
    </dgm:pt>
    <dgm:pt modelId="{B595B87F-15D5-48ED-B962-ABDBCED9B702}" type="pres">
      <dgm:prSet presAssocID="{C97E3AC6-447F-442F-9D8F-71EFEC6E852E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9A5A838E-6236-4A92-A17B-EB0D5626CEE3}" type="pres">
      <dgm:prSet presAssocID="{C97E3AC6-447F-442F-9D8F-71EFEC6E852E}" presName="connTx" presStyleLbl="parChTrans1D2" presStyleIdx="2" presStyleCnt="9"/>
      <dgm:spPr/>
      <dgm:t>
        <a:bodyPr/>
        <a:lstStyle/>
        <a:p>
          <a:endParaRPr lang="ru-RU"/>
        </a:p>
      </dgm:t>
    </dgm:pt>
    <dgm:pt modelId="{5981D5B6-66F2-4F81-A3FC-1DCAE2BC36AF}" type="pres">
      <dgm:prSet presAssocID="{CBA498C8-973A-4C4B-B714-8D17399F0CF8}" presName="root2" presStyleCnt="0"/>
      <dgm:spPr/>
    </dgm:pt>
    <dgm:pt modelId="{2E5DC9E8-4B6C-487B-B4F3-CD7EBB1DD374}" type="pres">
      <dgm:prSet presAssocID="{CBA498C8-973A-4C4B-B714-8D17399F0CF8}" presName="LevelTwoTextNode" presStyleLbl="node2" presStyleIdx="2" presStyleCnt="9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D1E364-F656-4EAD-A6D1-EFD8BE1EAE84}" type="pres">
      <dgm:prSet presAssocID="{CBA498C8-973A-4C4B-B714-8D17399F0CF8}" presName="level3hierChild" presStyleCnt="0"/>
      <dgm:spPr/>
    </dgm:pt>
    <dgm:pt modelId="{C14EA885-0C1D-49C7-8AF8-1E0F524F6104}" type="pres">
      <dgm:prSet presAssocID="{6E4CF7D5-264F-48C4-A021-F44BB2058931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D08521DA-8791-48C2-9FFA-4E51EA7FAADE}" type="pres">
      <dgm:prSet presAssocID="{6E4CF7D5-264F-48C4-A021-F44BB2058931}" presName="connTx" presStyleLbl="parChTrans1D2" presStyleIdx="3" presStyleCnt="9"/>
      <dgm:spPr/>
      <dgm:t>
        <a:bodyPr/>
        <a:lstStyle/>
        <a:p>
          <a:endParaRPr lang="ru-RU"/>
        </a:p>
      </dgm:t>
    </dgm:pt>
    <dgm:pt modelId="{E829B32A-4A5D-4CE4-995E-D86EAD84539E}" type="pres">
      <dgm:prSet presAssocID="{E5285712-0091-4173-9BBA-1A31EF683ADE}" presName="root2" presStyleCnt="0"/>
      <dgm:spPr/>
    </dgm:pt>
    <dgm:pt modelId="{99974C9A-D6CF-401F-9DD7-84EECF4835D3}" type="pres">
      <dgm:prSet presAssocID="{E5285712-0091-4173-9BBA-1A31EF683ADE}" presName="LevelTwoTextNode" presStyleLbl="node2" presStyleIdx="3" presStyleCnt="9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0F4DF-919F-4101-B600-39D741DF1791}" type="pres">
      <dgm:prSet presAssocID="{E5285712-0091-4173-9BBA-1A31EF683ADE}" presName="level3hierChild" presStyleCnt="0"/>
      <dgm:spPr/>
    </dgm:pt>
    <dgm:pt modelId="{5306797F-5844-401C-8A29-00B7EB6D98CF}" type="pres">
      <dgm:prSet presAssocID="{CA644890-9DF8-41F7-B892-D6BB951DB80B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A7549DBB-8CF1-494F-A182-90A25DD79652}" type="pres">
      <dgm:prSet presAssocID="{CA644890-9DF8-41F7-B892-D6BB951DB80B}" presName="connTx" presStyleLbl="parChTrans1D2" presStyleIdx="4" presStyleCnt="9"/>
      <dgm:spPr/>
      <dgm:t>
        <a:bodyPr/>
        <a:lstStyle/>
        <a:p>
          <a:endParaRPr lang="ru-RU"/>
        </a:p>
      </dgm:t>
    </dgm:pt>
    <dgm:pt modelId="{8B543C64-799B-4082-BC07-62BEB6406AB7}" type="pres">
      <dgm:prSet presAssocID="{8F905982-11C3-421E-BB7A-D3DD66B0855B}" presName="root2" presStyleCnt="0"/>
      <dgm:spPr/>
    </dgm:pt>
    <dgm:pt modelId="{02045D0F-C77A-4766-A68F-1DFD6425E462}" type="pres">
      <dgm:prSet presAssocID="{8F905982-11C3-421E-BB7A-D3DD66B0855B}" presName="LevelTwoTextNode" presStyleLbl="node2" presStyleIdx="4" presStyleCnt="9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660DE7-66EB-47CB-8153-1DC73A2F22C6}" type="pres">
      <dgm:prSet presAssocID="{8F905982-11C3-421E-BB7A-D3DD66B0855B}" presName="level3hierChild" presStyleCnt="0"/>
      <dgm:spPr/>
    </dgm:pt>
    <dgm:pt modelId="{2D06EA71-718C-47A7-8CB8-3714155039F7}" type="pres">
      <dgm:prSet presAssocID="{39B6F436-01EB-4DF2-8301-07FB9CC0709F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233B1707-D476-4A0B-98F4-FF069D8748F8}" type="pres">
      <dgm:prSet presAssocID="{39B6F436-01EB-4DF2-8301-07FB9CC0709F}" presName="connTx" presStyleLbl="parChTrans1D2" presStyleIdx="5" presStyleCnt="9"/>
      <dgm:spPr/>
      <dgm:t>
        <a:bodyPr/>
        <a:lstStyle/>
        <a:p>
          <a:endParaRPr lang="ru-RU"/>
        </a:p>
      </dgm:t>
    </dgm:pt>
    <dgm:pt modelId="{6A512712-3528-45D8-900C-4693EAD972E1}" type="pres">
      <dgm:prSet presAssocID="{3C18EDC8-FD7E-4F5F-A5DB-CE1DE56684E0}" presName="root2" presStyleCnt="0"/>
      <dgm:spPr/>
    </dgm:pt>
    <dgm:pt modelId="{8064B92B-3C3F-4F05-A31A-C19B01E0DB9C}" type="pres">
      <dgm:prSet presAssocID="{3C18EDC8-FD7E-4F5F-A5DB-CE1DE56684E0}" presName="LevelTwoTextNode" presStyleLbl="node2" presStyleIdx="5" presStyleCnt="9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3EE8A-B100-4706-9407-786671F34CB8}" type="pres">
      <dgm:prSet presAssocID="{3C18EDC8-FD7E-4F5F-A5DB-CE1DE56684E0}" presName="level3hierChild" presStyleCnt="0"/>
      <dgm:spPr/>
    </dgm:pt>
    <dgm:pt modelId="{10159EBD-38C7-47B1-BF74-DB32959AB68F}" type="pres">
      <dgm:prSet presAssocID="{CFB16155-484D-4896-B5D9-62CD1730FDCB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DC3311D2-6ECA-4C28-B267-CA1E1FF9C67F}" type="pres">
      <dgm:prSet presAssocID="{CFB16155-484D-4896-B5D9-62CD1730FDCB}" presName="connTx" presStyleLbl="parChTrans1D2" presStyleIdx="6" presStyleCnt="9"/>
      <dgm:spPr/>
      <dgm:t>
        <a:bodyPr/>
        <a:lstStyle/>
        <a:p>
          <a:endParaRPr lang="ru-RU"/>
        </a:p>
      </dgm:t>
    </dgm:pt>
    <dgm:pt modelId="{C4FCE3A0-23C6-48FD-8074-FA2D05664DE3}" type="pres">
      <dgm:prSet presAssocID="{40E2CF20-B577-42CA-964D-13071318B26A}" presName="root2" presStyleCnt="0"/>
      <dgm:spPr/>
    </dgm:pt>
    <dgm:pt modelId="{1F9990F6-C055-424D-91A3-2A53009CBFCA}" type="pres">
      <dgm:prSet presAssocID="{40E2CF20-B577-42CA-964D-13071318B26A}" presName="LevelTwoTextNode" presStyleLbl="node2" presStyleIdx="6" presStyleCnt="9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948996-AC5F-44AA-8203-710BF94505E3}" type="pres">
      <dgm:prSet presAssocID="{40E2CF20-B577-42CA-964D-13071318B26A}" presName="level3hierChild" presStyleCnt="0"/>
      <dgm:spPr/>
    </dgm:pt>
    <dgm:pt modelId="{2284FEA9-94BE-4C33-B69D-83598AC550CE}" type="pres">
      <dgm:prSet presAssocID="{9D1C9E27-2514-4512-B5B6-24E3E2B40720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246CDA9F-9DA4-41E4-A418-7C83FC1F961A}" type="pres">
      <dgm:prSet presAssocID="{9D1C9E27-2514-4512-B5B6-24E3E2B40720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8DDE3FE-7980-40C0-91F2-E038F5B2C233}" type="pres">
      <dgm:prSet presAssocID="{E27DBFB4-3FA8-408F-9A21-59BC4226388E}" presName="root2" presStyleCnt="0"/>
      <dgm:spPr/>
    </dgm:pt>
    <dgm:pt modelId="{EFAAB580-6BFB-4EBA-92E3-19E8A06E8B96}" type="pres">
      <dgm:prSet presAssocID="{E27DBFB4-3FA8-408F-9A21-59BC4226388E}" presName="LevelTwoTextNode" presStyleLbl="node2" presStyleIdx="7" presStyleCnt="9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773C25-42BE-4D73-8B35-A8C060C93A5E}" type="pres">
      <dgm:prSet presAssocID="{E27DBFB4-3FA8-408F-9A21-59BC4226388E}" presName="level3hierChild" presStyleCnt="0"/>
      <dgm:spPr/>
    </dgm:pt>
    <dgm:pt modelId="{7CB91CD2-9444-4ECA-8A20-ACEDC50DB252}" type="pres">
      <dgm:prSet presAssocID="{AAC0A37A-CB4A-4D1D-BF89-8516EB07CC4D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E516A762-18A1-419F-8D41-8738C3DC4714}" type="pres">
      <dgm:prSet presAssocID="{AAC0A37A-CB4A-4D1D-BF89-8516EB07CC4D}" presName="connTx" presStyleLbl="parChTrans1D2" presStyleIdx="8" presStyleCnt="9"/>
      <dgm:spPr/>
      <dgm:t>
        <a:bodyPr/>
        <a:lstStyle/>
        <a:p>
          <a:endParaRPr lang="ru-RU"/>
        </a:p>
      </dgm:t>
    </dgm:pt>
    <dgm:pt modelId="{45B70360-B3B4-4BD5-B46D-DA7B98BF1136}" type="pres">
      <dgm:prSet presAssocID="{C377C46B-69DA-44EA-9C4E-85C280E737A1}" presName="root2" presStyleCnt="0"/>
      <dgm:spPr/>
    </dgm:pt>
    <dgm:pt modelId="{6835D52A-2BFA-4697-8493-344D9AD32F7A}" type="pres">
      <dgm:prSet presAssocID="{C377C46B-69DA-44EA-9C4E-85C280E737A1}" presName="LevelTwoTextNode" presStyleLbl="node2" presStyleIdx="8" presStyleCnt="9" custScaleX="32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C904C8-ED8D-4905-B5DA-1D1344549B34}" type="pres">
      <dgm:prSet presAssocID="{C377C46B-69DA-44EA-9C4E-85C280E737A1}" presName="level3hierChild" presStyleCnt="0"/>
      <dgm:spPr/>
    </dgm:pt>
  </dgm:ptLst>
  <dgm:cxnLst>
    <dgm:cxn modelId="{302645E2-D326-4E8A-AB7F-EB26BA1FAD75}" type="presOf" srcId="{C97E3AC6-447F-442F-9D8F-71EFEC6E852E}" destId="{9A5A838E-6236-4A92-A17B-EB0D5626CEE3}" srcOrd="1" destOrd="0" presId="urn:microsoft.com/office/officeart/2008/layout/HorizontalMultiLevelHierarchy"/>
    <dgm:cxn modelId="{F6A91DB1-F4DF-433C-94AA-3176BBED74B6}" srcId="{2B6405D7-27BD-443E-B752-EB4D431E323B}" destId="{9B9716E7-A280-44DA-B34B-27042D556D3D}" srcOrd="0" destOrd="0" parTransId="{922F2E39-7FA5-414B-B8B9-9FE57C6AA3AF}" sibTransId="{45474055-5D3B-4C63-8DEF-9161C3AEA260}"/>
    <dgm:cxn modelId="{1BC36F12-E0BB-4EFC-B83F-EB195B8829BF}" type="presOf" srcId="{37F17DCC-3C07-493B-AB45-770C4BCEA8EE}" destId="{9BD0E962-F604-4A82-8C18-AA508563938C}" srcOrd="0" destOrd="0" presId="urn:microsoft.com/office/officeart/2008/layout/HorizontalMultiLevelHierarchy"/>
    <dgm:cxn modelId="{E81F0F3E-5B8E-49A0-B26C-A06382412CCC}" type="presOf" srcId="{9B9716E7-A280-44DA-B34B-27042D556D3D}" destId="{7FC68DA1-1A06-4357-BFBA-8050F0F835AB}" srcOrd="0" destOrd="0" presId="urn:microsoft.com/office/officeart/2008/layout/HorizontalMultiLevelHierarchy"/>
    <dgm:cxn modelId="{EA62B739-7D99-4FDE-9DF6-015ABAFF33CB}" srcId="{9B9716E7-A280-44DA-B34B-27042D556D3D}" destId="{CBA498C8-973A-4C4B-B714-8D17399F0CF8}" srcOrd="2" destOrd="0" parTransId="{C97E3AC6-447F-442F-9D8F-71EFEC6E852E}" sibTransId="{53315F0F-255D-4DE5-AEAC-05AD44576896}"/>
    <dgm:cxn modelId="{29E6A420-CD18-43D0-8C51-286CBF7F82DA}" srcId="{9B9716E7-A280-44DA-B34B-27042D556D3D}" destId="{E5285712-0091-4173-9BBA-1A31EF683ADE}" srcOrd="3" destOrd="0" parTransId="{6E4CF7D5-264F-48C4-A021-F44BB2058931}" sibTransId="{7ED84B19-C3DB-4FE3-9448-6B65054B7113}"/>
    <dgm:cxn modelId="{63331299-C677-44B4-9B55-5B5AF3F91789}" type="presOf" srcId="{8F905982-11C3-421E-BB7A-D3DD66B0855B}" destId="{02045D0F-C77A-4766-A68F-1DFD6425E462}" srcOrd="0" destOrd="0" presId="urn:microsoft.com/office/officeart/2008/layout/HorizontalMultiLevelHierarchy"/>
    <dgm:cxn modelId="{DF82E012-687C-4C49-AA7B-B4399533AE54}" type="presOf" srcId="{C377C46B-69DA-44EA-9C4E-85C280E737A1}" destId="{6835D52A-2BFA-4697-8493-344D9AD32F7A}" srcOrd="0" destOrd="0" presId="urn:microsoft.com/office/officeart/2008/layout/HorizontalMultiLevelHierarchy"/>
    <dgm:cxn modelId="{0F510E24-FB1F-4BC1-A9F3-588B344CB632}" type="presOf" srcId="{9D1C9E27-2514-4512-B5B6-24E3E2B40720}" destId="{246CDA9F-9DA4-41E4-A418-7C83FC1F961A}" srcOrd="1" destOrd="0" presId="urn:microsoft.com/office/officeart/2008/layout/HorizontalMultiLevelHierarchy"/>
    <dgm:cxn modelId="{116C5DA3-479B-4929-A58A-783EC2C511E6}" type="presOf" srcId="{E27DBFB4-3FA8-408F-9A21-59BC4226388E}" destId="{EFAAB580-6BFB-4EBA-92E3-19E8A06E8B96}" srcOrd="0" destOrd="0" presId="urn:microsoft.com/office/officeart/2008/layout/HorizontalMultiLevelHierarchy"/>
    <dgm:cxn modelId="{B2DF5BE8-C022-49B9-B126-520AC9907B8D}" srcId="{9B9716E7-A280-44DA-B34B-27042D556D3D}" destId="{C377C46B-69DA-44EA-9C4E-85C280E737A1}" srcOrd="8" destOrd="0" parTransId="{AAC0A37A-CB4A-4D1D-BF89-8516EB07CC4D}" sibTransId="{5E911653-548D-42DC-A115-38788A6303F7}"/>
    <dgm:cxn modelId="{BBF71B38-138A-4AC6-AA92-CC1041461A32}" srcId="{9B9716E7-A280-44DA-B34B-27042D556D3D}" destId="{8F905982-11C3-421E-BB7A-D3DD66B0855B}" srcOrd="4" destOrd="0" parTransId="{CA644890-9DF8-41F7-B892-D6BB951DB80B}" sibTransId="{ABA2010A-5D48-43AD-836D-2CCEC48CEE8D}"/>
    <dgm:cxn modelId="{67A0540E-DBDD-4FDF-B98F-E77775C93FE3}" type="presOf" srcId="{2B6405D7-27BD-443E-B752-EB4D431E323B}" destId="{CD02F336-32F5-4F4F-A2E6-1AC1EC4F6F1E}" srcOrd="0" destOrd="0" presId="urn:microsoft.com/office/officeart/2008/layout/HorizontalMultiLevelHierarchy"/>
    <dgm:cxn modelId="{10B74CBE-2DAC-453A-A461-54620BD94684}" type="presOf" srcId="{6E4CF7D5-264F-48C4-A021-F44BB2058931}" destId="{D08521DA-8791-48C2-9FFA-4E51EA7FAADE}" srcOrd="1" destOrd="0" presId="urn:microsoft.com/office/officeart/2008/layout/HorizontalMultiLevelHierarchy"/>
    <dgm:cxn modelId="{37A3DB31-C1B6-483C-9283-FE43C92FE443}" type="presOf" srcId="{9D1C9E27-2514-4512-B5B6-24E3E2B40720}" destId="{2284FEA9-94BE-4C33-B69D-83598AC550CE}" srcOrd="0" destOrd="0" presId="urn:microsoft.com/office/officeart/2008/layout/HorizontalMultiLevelHierarchy"/>
    <dgm:cxn modelId="{48F4E006-8A1E-48D4-9984-1C32907516F2}" type="presOf" srcId="{37F17DCC-3C07-493B-AB45-770C4BCEA8EE}" destId="{077FE112-4062-4EC0-953E-676B23B58A38}" srcOrd="1" destOrd="0" presId="urn:microsoft.com/office/officeart/2008/layout/HorizontalMultiLevelHierarchy"/>
    <dgm:cxn modelId="{180D6E15-A880-45BF-B612-FF3B2F025C4F}" type="presOf" srcId="{6E4CF7D5-264F-48C4-A021-F44BB2058931}" destId="{C14EA885-0C1D-49C7-8AF8-1E0F524F6104}" srcOrd="0" destOrd="0" presId="urn:microsoft.com/office/officeart/2008/layout/HorizontalMultiLevelHierarchy"/>
    <dgm:cxn modelId="{E256F0CB-6632-44B6-93F4-D0D0780A1F0B}" type="presOf" srcId="{CBA498C8-973A-4C4B-B714-8D17399F0CF8}" destId="{2E5DC9E8-4B6C-487B-B4F3-CD7EBB1DD374}" srcOrd="0" destOrd="0" presId="urn:microsoft.com/office/officeart/2008/layout/HorizontalMultiLevelHierarchy"/>
    <dgm:cxn modelId="{6AA4E970-2D75-4055-B502-6707A748CAAD}" type="presOf" srcId="{93014711-43CB-4AD2-980C-2264F69A2205}" destId="{3DA807D7-06BF-4596-A631-9187BAF04442}" srcOrd="0" destOrd="0" presId="urn:microsoft.com/office/officeart/2008/layout/HorizontalMultiLevelHierarchy"/>
    <dgm:cxn modelId="{C9B27515-8BFF-41C6-8FC4-6FB64D302780}" srcId="{9B9716E7-A280-44DA-B34B-27042D556D3D}" destId="{037CFADF-30B1-4EFF-A6D4-07393227329D}" srcOrd="1" destOrd="0" parTransId="{37F17DCC-3C07-493B-AB45-770C4BCEA8EE}" sibTransId="{B2A675F9-9762-4BEB-A6ED-FE1FB8A590A0}"/>
    <dgm:cxn modelId="{BA54EDEB-B968-48FB-9967-97C19A0BC6F2}" type="presOf" srcId="{1D2A5D81-3677-4DC2-9AA2-07DE8641A692}" destId="{8CA964B8-6A7E-4741-92F7-25A9152CFE09}" srcOrd="1" destOrd="0" presId="urn:microsoft.com/office/officeart/2008/layout/HorizontalMultiLevelHierarchy"/>
    <dgm:cxn modelId="{D77B514C-3B5B-4AB1-A682-3CDBFB2E4182}" type="presOf" srcId="{AAC0A37A-CB4A-4D1D-BF89-8516EB07CC4D}" destId="{7CB91CD2-9444-4ECA-8A20-ACEDC50DB252}" srcOrd="0" destOrd="0" presId="urn:microsoft.com/office/officeart/2008/layout/HorizontalMultiLevelHierarchy"/>
    <dgm:cxn modelId="{80DC8D59-B371-4F14-B9B9-28C0014206EC}" type="presOf" srcId="{CFB16155-484D-4896-B5D9-62CD1730FDCB}" destId="{10159EBD-38C7-47B1-BF74-DB32959AB68F}" srcOrd="0" destOrd="0" presId="urn:microsoft.com/office/officeart/2008/layout/HorizontalMultiLevelHierarchy"/>
    <dgm:cxn modelId="{16F268D0-5CA0-4D59-99ED-3242FBC60364}" srcId="{9B9716E7-A280-44DA-B34B-27042D556D3D}" destId="{3C18EDC8-FD7E-4F5F-A5DB-CE1DE56684E0}" srcOrd="5" destOrd="0" parTransId="{39B6F436-01EB-4DF2-8301-07FB9CC0709F}" sibTransId="{F368DD80-9E8B-494D-88CA-E5B2758CBBE2}"/>
    <dgm:cxn modelId="{3E083A25-DD39-4889-8AD7-7B5D9C758FDD}" type="presOf" srcId="{40E2CF20-B577-42CA-964D-13071318B26A}" destId="{1F9990F6-C055-424D-91A3-2A53009CBFCA}" srcOrd="0" destOrd="0" presId="urn:microsoft.com/office/officeart/2008/layout/HorizontalMultiLevelHierarchy"/>
    <dgm:cxn modelId="{23FCC135-7838-46BC-8DB6-10346F99555A}" type="presOf" srcId="{C97E3AC6-447F-442F-9D8F-71EFEC6E852E}" destId="{B595B87F-15D5-48ED-B962-ABDBCED9B702}" srcOrd="0" destOrd="0" presId="urn:microsoft.com/office/officeart/2008/layout/HorizontalMultiLevelHierarchy"/>
    <dgm:cxn modelId="{28972F6E-EAA8-4FEC-88AD-550B624C5813}" srcId="{9B9716E7-A280-44DA-B34B-27042D556D3D}" destId="{40E2CF20-B577-42CA-964D-13071318B26A}" srcOrd="6" destOrd="0" parTransId="{CFB16155-484D-4896-B5D9-62CD1730FDCB}" sibTransId="{A93156DA-14F0-40CB-88CF-43ED4F6CAFEC}"/>
    <dgm:cxn modelId="{A53FEF4B-A629-48E1-A7BA-FB686A898093}" type="presOf" srcId="{037CFADF-30B1-4EFF-A6D4-07393227329D}" destId="{696A8BDE-5A25-4A99-9319-7A3ECE259E34}" srcOrd="0" destOrd="0" presId="urn:microsoft.com/office/officeart/2008/layout/HorizontalMultiLevelHierarchy"/>
    <dgm:cxn modelId="{CD47DDFB-E052-4C6D-863F-9708987F5745}" type="presOf" srcId="{E5285712-0091-4173-9BBA-1A31EF683ADE}" destId="{99974C9A-D6CF-401F-9DD7-84EECF4835D3}" srcOrd="0" destOrd="0" presId="urn:microsoft.com/office/officeart/2008/layout/HorizontalMultiLevelHierarchy"/>
    <dgm:cxn modelId="{DC42393E-0ECC-4410-81F0-C48A298967CA}" type="presOf" srcId="{3C18EDC8-FD7E-4F5F-A5DB-CE1DE56684E0}" destId="{8064B92B-3C3F-4F05-A31A-C19B01E0DB9C}" srcOrd="0" destOrd="0" presId="urn:microsoft.com/office/officeart/2008/layout/HorizontalMultiLevelHierarchy"/>
    <dgm:cxn modelId="{30C7990D-0772-4663-9606-608C0DE52A63}" srcId="{9B9716E7-A280-44DA-B34B-27042D556D3D}" destId="{93014711-43CB-4AD2-980C-2264F69A2205}" srcOrd="0" destOrd="0" parTransId="{1D2A5D81-3677-4DC2-9AA2-07DE8641A692}" sibTransId="{51E10F77-94FE-47B2-9F31-E18408CEA0AC}"/>
    <dgm:cxn modelId="{416A3685-762E-4460-840F-8DF4776DE3BF}" type="presOf" srcId="{39B6F436-01EB-4DF2-8301-07FB9CC0709F}" destId="{2D06EA71-718C-47A7-8CB8-3714155039F7}" srcOrd="0" destOrd="0" presId="urn:microsoft.com/office/officeart/2008/layout/HorizontalMultiLevelHierarchy"/>
    <dgm:cxn modelId="{40F99EB3-1506-4D47-A6A9-A936BC2ED8E5}" type="presOf" srcId="{1D2A5D81-3677-4DC2-9AA2-07DE8641A692}" destId="{71D6094A-E615-473B-BFFA-4F4291B37B67}" srcOrd="0" destOrd="0" presId="urn:microsoft.com/office/officeart/2008/layout/HorizontalMultiLevelHierarchy"/>
    <dgm:cxn modelId="{F62873D7-B159-4A17-BB0E-29ED62B09C88}" srcId="{9B9716E7-A280-44DA-B34B-27042D556D3D}" destId="{E27DBFB4-3FA8-408F-9A21-59BC4226388E}" srcOrd="7" destOrd="0" parTransId="{9D1C9E27-2514-4512-B5B6-24E3E2B40720}" sibTransId="{78446BAC-8CFA-4D6B-A8E5-7DC06B1650C6}"/>
    <dgm:cxn modelId="{90BDB215-6970-4E87-9D50-D47867DE7887}" type="presOf" srcId="{39B6F436-01EB-4DF2-8301-07FB9CC0709F}" destId="{233B1707-D476-4A0B-98F4-FF069D8748F8}" srcOrd="1" destOrd="0" presId="urn:microsoft.com/office/officeart/2008/layout/HorizontalMultiLevelHierarchy"/>
    <dgm:cxn modelId="{2D071839-EF21-4E25-8461-C6AA379C3224}" type="presOf" srcId="{CA644890-9DF8-41F7-B892-D6BB951DB80B}" destId="{5306797F-5844-401C-8A29-00B7EB6D98CF}" srcOrd="0" destOrd="0" presId="urn:microsoft.com/office/officeart/2008/layout/HorizontalMultiLevelHierarchy"/>
    <dgm:cxn modelId="{035C06C0-60F3-499E-BDC5-0D56F2287811}" type="presOf" srcId="{CFB16155-484D-4896-B5D9-62CD1730FDCB}" destId="{DC3311D2-6ECA-4C28-B267-CA1E1FF9C67F}" srcOrd="1" destOrd="0" presId="urn:microsoft.com/office/officeart/2008/layout/HorizontalMultiLevelHierarchy"/>
    <dgm:cxn modelId="{FCD15678-5B03-4B83-A8FE-2C417565D6F0}" type="presOf" srcId="{AAC0A37A-CB4A-4D1D-BF89-8516EB07CC4D}" destId="{E516A762-18A1-419F-8D41-8738C3DC4714}" srcOrd="1" destOrd="0" presId="urn:microsoft.com/office/officeart/2008/layout/HorizontalMultiLevelHierarchy"/>
    <dgm:cxn modelId="{AED46E74-D429-4899-BD28-512A1596CB75}" type="presOf" srcId="{CA644890-9DF8-41F7-B892-D6BB951DB80B}" destId="{A7549DBB-8CF1-494F-A182-90A25DD79652}" srcOrd="1" destOrd="0" presId="urn:microsoft.com/office/officeart/2008/layout/HorizontalMultiLevelHierarchy"/>
    <dgm:cxn modelId="{EFA64BFA-04F0-490E-87D2-4945096A1796}" type="presParOf" srcId="{CD02F336-32F5-4F4F-A2E6-1AC1EC4F6F1E}" destId="{8D2BF729-ED5B-48BC-8A65-014B28BC4A19}" srcOrd="0" destOrd="0" presId="urn:microsoft.com/office/officeart/2008/layout/HorizontalMultiLevelHierarchy"/>
    <dgm:cxn modelId="{AA55E41D-5B68-451C-AFA4-6E61AFCEFFC1}" type="presParOf" srcId="{8D2BF729-ED5B-48BC-8A65-014B28BC4A19}" destId="{7FC68DA1-1A06-4357-BFBA-8050F0F835AB}" srcOrd="0" destOrd="0" presId="urn:microsoft.com/office/officeart/2008/layout/HorizontalMultiLevelHierarchy"/>
    <dgm:cxn modelId="{167EDCE7-7002-4E6D-BC35-77BE5767E92F}" type="presParOf" srcId="{8D2BF729-ED5B-48BC-8A65-014B28BC4A19}" destId="{A7F7F4C7-2EE3-470D-88B3-74447490E600}" srcOrd="1" destOrd="0" presId="urn:microsoft.com/office/officeart/2008/layout/HorizontalMultiLevelHierarchy"/>
    <dgm:cxn modelId="{10B72972-631B-4438-A583-2B0F0958A83B}" type="presParOf" srcId="{A7F7F4C7-2EE3-470D-88B3-74447490E600}" destId="{71D6094A-E615-473B-BFFA-4F4291B37B67}" srcOrd="0" destOrd="0" presId="urn:microsoft.com/office/officeart/2008/layout/HorizontalMultiLevelHierarchy"/>
    <dgm:cxn modelId="{6A9B355B-4E80-4C48-9416-9B6B7751C898}" type="presParOf" srcId="{71D6094A-E615-473B-BFFA-4F4291B37B67}" destId="{8CA964B8-6A7E-4741-92F7-25A9152CFE09}" srcOrd="0" destOrd="0" presId="urn:microsoft.com/office/officeart/2008/layout/HorizontalMultiLevelHierarchy"/>
    <dgm:cxn modelId="{ADC3CCD9-C2BA-4B84-977E-2C33B96FE261}" type="presParOf" srcId="{A7F7F4C7-2EE3-470D-88B3-74447490E600}" destId="{66800E50-C331-4983-93F8-6461AB371B00}" srcOrd="1" destOrd="0" presId="urn:microsoft.com/office/officeart/2008/layout/HorizontalMultiLevelHierarchy"/>
    <dgm:cxn modelId="{0C5C92C8-A96B-4F76-BE4D-FD11A3C9863C}" type="presParOf" srcId="{66800E50-C331-4983-93F8-6461AB371B00}" destId="{3DA807D7-06BF-4596-A631-9187BAF04442}" srcOrd="0" destOrd="0" presId="urn:microsoft.com/office/officeart/2008/layout/HorizontalMultiLevelHierarchy"/>
    <dgm:cxn modelId="{DD00B5E0-06C8-4529-8BA8-EAB92CD94207}" type="presParOf" srcId="{66800E50-C331-4983-93F8-6461AB371B00}" destId="{5664515D-5CAE-4192-9DD2-5735B60E6CC0}" srcOrd="1" destOrd="0" presId="urn:microsoft.com/office/officeart/2008/layout/HorizontalMultiLevelHierarchy"/>
    <dgm:cxn modelId="{CE5B113C-8657-4ECD-A99F-D24FC10FB785}" type="presParOf" srcId="{A7F7F4C7-2EE3-470D-88B3-74447490E600}" destId="{9BD0E962-F604-4A82-8C18-AA508563938C}" srcOrd="2" destOrd="0" presId="urn:microsoft.com/office/officeart/2008/layout/HorizontalMultiLevelHierarchy"/>
    <dgm:cxn modelId="{67E7B431-8284-450D-82C5-D0072E7C5E6A}" type="presParOf" srcId="{9BD0E962-F604-4A82-8C18-AA508563938C}" destId="{077FE112-4062-4EC0-953E-676B23B58A38}" srcOrd="0" destOrd="0" presId="urn:microsoft.com/office/officeart/2008/layout/HorizontalMultiLevelHierarchy"/>
    <dgm:cxn modelId="{5BEB6A35-B855-452C-819B-778C3BCBE48B}" type="presParOf" srcId="{A7F7F4C7-2EE3-470D-88B3-74447490E600}" destId="{A01514DA-5051-49C0-A3D9-E06E0AD3FC1C}" srcOrd="3" destOrd="0" presId="urn:microsoft.com/office/officeart/2008/layout/HorizontalMultiLevelHierarchy"/>
    <dgm:cxn modelId="{7098CF07-7B35-45D3-86B5-9989526F57F6}" type="presParOf" srcId="{A01514DA-5051-49C0-A3D9-E06E0AD3FC1C}" destId="{696A8BDE-5A25-4A99-9319-7A3ECE259E34}" srcOrd="0" destOrd="0" presId="urn:microsoft.com/office/officeart/2008/layout/HorizontalMultiLevelHierarchy"/>
    <dgm:cxn modelId="{9464B495-3082-41D1-BDD3-29F1D63037F0}" type="presParOf" srcId="{A01514DA-5051-49C0-A3D9-E06E0AD3FC1C}" destId="{D17D0A84-D51E-4FBC-895E-CAD55C4FA874}" srcOrd="1" destOrd="0" presId="urn:microsoft.com/office/officeart/2008/layout/HorizontalMultiLevelHierarchy"/>
    <dgm:cxn modelId="{0F741AE0-E907-4450-B6CD-93B2D54669E2}" type="presParOf" srcId="{A7F7F4C7-2EE3-470D-88B3-74447490E600}" destId="{B595B87F-15D5-48ED-B962-ABDBCED9B702}" srcOrd="4" destOrd="0" presId="urn:microsoft.com/office/officeart/2008/layout/HorizontalMultiLevelHierarchy"/>
    <dgm:cxn modelId="{C53FE112-4A4B-4D50-B493-44ABEF8AC5B4}" type="presParOf" srcId="{B595B87F-15D5-48ED-B962-ABDBCED9B702}" destId="{9A5A838E-6236-4A92-A17B-EB0D5626CEE3}" srcOrd="0" destOrd="0" presId="urn:microsoft.com/office/officeart/2008/layout/HorizontalMultiLevelHierarchy"/>
    <dgm:cxn modelId="{263F4DD0-AFA5-4B8C-9692-440F57D9CC8F}" type="presParOf" srcId="{A7F7F4C7-2EE3-470D-88B3-74447490E600}" destId="{5981D5B6-66F2-4F81-A3FC-1DCAE2BC36AF}" srcOrd="5" destOrd="0" presId="urn:microsoft.com/office/officeart/2008/layout/HorizontalMultiLevelHierarchy"/>
    <dgm:cxn modelId="{368B7661-0094-4FFA-9B11-1742423D14C6}" type="presParOf" srcId="{5981D5B6-66F2-4F81-A3FC-1DCAE2BC36AF}" destId="{2E5DC9E8-4B6C-487B-B4F3-CD7EBB1DD374}" srcOrd="0" destOrd="0" presId="urn:microsoft.com/office/officeart/2008/layout/HorizontalMultiLevelHierarchy"/>
    <dgm:cxn modelId="{1D0190A1-4D81-4D13-AFB0-D775E6408A84}" type="presParOf" srcId="{5981D5B6-66F2-4F81-A3FC-1DCAE2BC36AF}" destId="{55D1E364-F656-4EAD-A6D1-EFD8BE1EAE84}" srcOrd="1" destOrd="0" presId="urn:microsoft.com/office/officeart/2008/layout/HorizontalMultiLevelHierarchy"/>
    <dgm:cxn modelId="{0E9A8BFA-FDA2-4415-B22B-15AC8F3A1D9A}" type="presParOf" srcId="{A7F7F4C7-2EE3-470D-88B3-74447490E600}" destId="{C14EA885-0C1D-49C7-8AF8-1E0F524F6104}" srcOrd="6" destOrd="0" presId="urn:microsoft.com/office/officeart/2008/layout/HorizontalMultiLevelHierarchy"/>
    <dgm:cxn modelId="{8EDDEE13-5211-4A72-9481-8F7B298EF36C}" type="presParOf" srcId="{C14EA885-0C1D-49C7-8AF8-1E0F524F6104}" destId="{D08521DA-8791-48C2-9FFA-4E51EA7FAADE}" srcOrd="0" destOrd="0" presId="urn:microsoft.com/office/officeart/2008/layout/HorizontalMultiLevelHierarchy"/>
    <dgm:cxn modelId="{9923C5AA-B979-4002-A0B8-9834270DDA43}" type="presParOf" srcId="{A7F7F4C7-2EE3-470D-88B3-74447490E600}" destId="{E829B32A-4A5D-4CE4-995E-D86EAD84539E}" srcOrd="7" destOrd="0" presId="urn:microsoft.com/office/officeart/2008/layout/HorizontalMultiLevelHierarchy"/>
    <dgm:cxn modelId="{095A0DE4-A437-4549-8F06-CC8EC245B60E}" type="presParOf" srcId="{E829B32A-4A5D-4CE4-995E-D86EAD84539E}" destId="{99974C9A-D6CF-401F-9DD7-84EECF4835D3}" srcOrd="0" destOrd="0" presId="urn:microsoft.com/office/officeart/2008/layout/HorizontalMultiLevelHierarchy"/>
    <dgm:cxn modelId="{5C446726-1CFA-4057-8B71-DCD496842A0E}" type="presParOf" srcId="{E829B32A-4A5D-4CE4-995E-D86EAD84539E}" destId="{8330F4DF-919F-4101-B600-39D741DF1791}" srcOrd="1" destOrd="0" presId="urn:microsoft.com/office/officeart/2008/layout/HorizontalMultiLevelHierarchy"/>
    <dgm:cxn modelId="{43EA9A5B-EABE-4361-839B-839576C5067D}" type="presParOf" srcId="{A7F7F4C7-2EE3-470D-88B3-74447490E600}" destId="{5306797F-5844-401C-8A29-00B7EB6D98CF}" srcOrd="8" destOrd="0" presId="urn:microsoft.com/office/officeart/2008/layout/HorizontalMultiLevelHierarchy"/>
    <dgm:cxn modelId="{B004F124-C437-4D81-930D-6E7B6D58970C}" type="presParOf" srcId="{5306797F-5844-401C-8A29-00B7EB6D98CF}" destId="{A7549DBB-8CF1-494F-A182-90A25DD79652}" srcOrd="0" destOrd="0" presId="urn:microsoft.com/office/officeart/2008/layout/HorizontalMultiLevelHierarchy"/>
    <dgm:cxn modelId="{2D35795B-F351-4836-8C08-4421C2C3FD04}" type="presParOf" srcId="{A7F7F4C7-2EE3-470D-88B3-74447490E600}" destId="{8B543C64-799B-4082-BC07-62BEB6406AB7}" srcOrd="9" destOrd="0" presId="urn:microsoft.com/office/officeart/2008/layout/HorizontalMultiLevelHierarchy"/>
    <dgm:cxn modelId="{B04CAE7A-7907-4A6F-8EA5-C952B1C0FC17}" type="presParOf" srcId="{8B543C64-799B-4082-BC07-62BEB6406AB7}" destId="{02045D0F-C77A-4766-A68F-1DFD6425E462}" srcOrd="0" destOrd="0" presId="urn:microsoft.com/office/officeart/2008/layout/HorizontalMultiLevelHierarchy"/>
    <dgm:cxn modelId="{C369DE1D-8B4D-40E3-AB9F-08FA755EF12C}" type="presParOf" srcId="{8B543C64-799B-4082-BC07-62BEB6406AB7}" destId="{DB660DE7-66EB-47CB-8153-1DC73A2F22C6}" srcOrd="1" destOrd="0" presId="urn:microsoft.com/office/officeart/2008/layout/HorizontalMultiLevelHierarchy"/>
    <dgm:cxn modelId="{B6FFA06A-E67C-412C-8D2E-B017D0DBCD83}" type="presParOf" srcId="{A7F7F4C7-2EE3-470D-88B3-74447490E600}" destId="{2D06EA71-718C-47A7-8CB8-3714155039F7}" srcOrd="10" destOrd="0" presId="urn:microsoft.com/office/officeart/2008/layout/HorizontalMultiLevelHierarchy"/>
    <dgm:cxn modelId="{2CCE08AB-6B54-41A8-BC1C-A958477716D5}" type="presParOf" srcId="{2D06EA71-718C-47A7-8CB8-3714155039F7}" destId="{233B1707-D476-4A0B-98F4-FF069D8748F8}" srcOrd="0" destOrd="0" presId="urn:microsoft.com/office/officeart/2008/layout/HorizontalMultiLevelHierarchy"/>
    <dgm:cxn modelId="{95A87940-D803-4D3A-A712-B863B4B550AD}" type="presParOf" srcId="{A7F7F4C7-2EE3-470D-88B3-74447490E600}" destId="{6A512712-3528-45D8-900C-4693EAD972E1}" srcOrd="11" destOrd="0" presId="urn:microsoft.com/office/officeart/2008/layout/HorizontalMultiLevelHierarchy"/>
    <dgm:cxn modelId="{923223F2-5486-493D-832E-71096130EA2E}" type="presParOf" srcId="{6A512712-3528-45D8-900C-4693EAD972E1}" destId="{8064B92B-3C3F-4F05-A31A-C19B01E0DB9C}" srcOrd="0" destOrd="0" presId="urn:microsoft.com/office/officeart/2008/layout/HorizontalMultiLevelHierarchy"/>
    <dgm:cxn modelId="{2C3DC7DA-309C-4179-881B-9E02D5727621}" type="presParOf" srcId="{6A512712-3528-45D8-900C-4693EAD972E1}" destId="{0533EE8A-B100-4706-9407-786671F34CB8}" srcOrd="1" destOrd="0" presId="urn:microsoft.com/office/officeart/2008/layout/HorizontalMultiLevelHierarchy"/>
    <dgm:cxn modelId="{F462511D-3663-4B19-ACA7-F11FB5CBC14D}" type="presParOf" srcId="{A7F7F4C7-2EE3-470D-88B3-74447490E600}" destId="{10159EBD-38C7-47B1-BF74-DB32959AB68F}" srcOrd="12" destOrd="0" presId="urn:microsoft.com/office/officeart/2008/layout/HorizontalMultiLevelHierarchy"/>
    <dgm:cxn modelId="{A4254E35-A157-4D8F-ABE4-85D1AEFB272B}" type="presParOf" srcId="{10159EBD-38C7-47B1-BF74-DB32959AB68F}" destId="{DC3311D2-6ECA-4C28-B267-CA1E1FF9C67F}" srcOrd="0" destOrd="0" presId="urn:microsoft.com/office/officeart/2008/layout/HorizontalMultiLevelHierarchy"/>
    <dgm:cxn modelId="{DA96396B-202D-4CFC-8318-F1A5E04A42DB}" type="presParOf" srcId="{A7F7F4C7-2EE3-470D-88B3-74447490E600}" destId="{C4FCE3A0-23C6-48FD-8074-FA2D05664DE3}" srcOrd="13" destOrd="0" presId="urn:microsoft.com/office/officeart/2008/layout/HorizontalMultiLevelHierarchy"/>
    <dgm:cxn modelId="{6FF431AC-94A8-48BE-9D71-12B911CC3BDC}" type="presParOf" srcId="{C4FCE3A0-23C6-48FD-8074-FA2D05664DE3}" destId="{1F9990F6-C055-424D-91A3-2A53009CBFCA}" srcOrd="0" destOrd="0" presId="urn:microsoft.com/office/officeart/2008/layout/HorizontalMultiLevelHierarchy"/>
    <dgm:cxn modelId="{2B5C2451-C1C8-439B-90E0-49EE999B9A66}" type="presParOf" srcId="{C4FCE3A0-23C6-48FD-8074-FA2D05664DE3}" destId="{09948996-AC5F-44AA-8203-710BF94505E3}" srcOrd="1" destOrd="0" presId="urn:microsoft.com/office/officeart/2008/layout/HorizontalMultiLevelHierarchy"/>
    <dgm:cxn modelId="{E466E636-27A1-46E1-9806-C28914BFFAAD}" type="presParOf" srcId="{A7F7F4C7-2EE3-470D-88B3-74447490E600}" destId="{2284FEA9-94BE-4C33-B69D-83598AC550CE}" srcOrd="14" destOrd="0" presId="urn:microsoft.com/office/officeart/2008/layout/HorizontalMultiLevelHierarchy"/>
    <dgm:cxn modelId="{6EB1C665-D0BD-4691-A6F6-CE0D77FE43BB}" type="presParOf" srcId="{2284FEA9-94BE-4C33-B69D-83598AC550CE}" destId="{246CDA9F-9DA4-41E4-A418-7C83FC1F961A}" srcOrd="0" destOrd="0" presId="urn:microsoft.com/office/officeart/2008/layout/HorizontalMultiLevelHierarchy"/>
    <dgm:cxn modelId="{2AC83E9C-EA85-4304-B2E2-A8ECA31C0BCA}" type="presParOf" srcId="{A7F7F4C7-2EE3-470D-88B3-74447490E600}" destId="{98DDE3FE-7980-40C0-91F2-E038F5B2C233}" srcOrd="15" destOrd="0" presId="urn:microsoft.com/office/officeart/2008/layout/HorizontalMultiLevelHierarchy"/>
    <dgm:cxn modelId="{920F2AD6-2A33-4BAA-95AF-4008CF75A209}" type="presParOf" srcId="{98DDE3FE-7980-40C0-91F2-E038F5B2C233}" destId="{EFAAB580-6BFB-4EBA-92E3-19E8A06E8B96}" srcOrd="0" destOrd="0" presId="urn:microsoft.com/office/officeart/2008/layout/HorizontalMultiLevelHierarchy"/>
    <dgm:cxn modelId="{33EDC0A8-4AC6-4E1B-9ADB-9F4F40A4983F}" type="presParOf" srcId="{98DDE3FE-7980-40C0-91F2-E038F5B2C233}" destId="{F5773C25-42BE-4D73-8B35-A8C060C93A5E}" srcOrd="1" destOrd="0" presId="urn:microsoft.com/office/officeart/2008/layout/HorizontalMultiLevelHierarchy"/>
    <dgm:cxn modelId="{979EEA90-C38A-41F4-888D-D087D17A9268}" type="presParOf" srcId="{A7F7F4C7-2EE3-470D-88B3-74447490E600}" destId="{7CB91CD2-9444-4ECA-8A20-ACEDC50DB252}" srcOrd="16" destOrd="0" presId="urn:microsoft.com/office/officeart/2008/layout/HorizontalMultiLevelHierarchy"/>
    <dgm:cxn modelId="{90F91797-4310-4FA0-AFB9-8102F3F9F815}" type="presParOf" srcId="{7CB91CD2-9444-4ECA-8A20-ACEDC50DB252}" destId="{E516A762-18A1-419F-8D41-8738C3DC4714}" srcOrd="0" destOrd="0" presId="urn:microsoft.com/office/officeart/2008/layout/HorizontalMultiLevelHierarchy"/>
    <dgm:cxn modelId="{6EB4483C-8A0E-4D27-8938-E30DA48CAD2A}" type="presParOf" srcId="{A7F7F4C7-2EE3-470D-88B3-74447490E600}" destId="{45B70360-B3B4-4BD5-B46D-DA7B98BF1136}" srcOrd="17" destOrd="0" presId="urn:microsoft.com/office/officeart/2008/layout/HorizontalMultiLevelHierarchy"/>
    <dgm:cxn modelId="{086FC2BB-8D91-452F-B955-3EDB7FC217E1}" type="presParOf" srcId="{45B70360-B3B4-4BD5-B46D-DA7B98BF1136}" destId="{6835D52A-2BFA-4697-8493-344D9AD32F7A}" srcOrd="0" destOrd="0" presId="urn:microsoft.com/office/officeart/2008/layout/HorizontalMultiLevelHierarchy"/>
    <dgm:cxn modelId="{C971FC88-7D8D-4B20-9B81-723067DF987F}" type="presParOf" srcId="{45B70360-B3B4-4BD5-B46D-DA7B98BF1136}" destId="{24C904C8-ED8D-4905-B5DA-1D1344549B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F677B-B0C1-4DC4-9DFF-DBE8768FEF6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CCF7DE-2CAF-4A17-B82A-4B039980BBA6}">
      <dgm:prSet phldrT="[Текст]" custT="1"/>
      <dgm:spPr>
        <a:xfrm>
          <a:off x="3078089" y="5246"/>
          <a:ext cx="2401752" cy="12008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Психолого-педагогические умения</a:t>
          </a:r>
          <a:endParaRPr lang="ru-RU" sz="20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6E178CB-95E0-4780-A9E9-49EE9C9C6D2A}" type="parTrans" cxnId="{5A14D136-112B-4BE2-9304-D8FEFF405013}">
      <dgm:prSet/>
      <dgm:spPr>
        <a:xfrm rot="16227875">
          <a:off x="1584961" y="2085997"/>
          <a:ext cx="2962237" cy="1514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2962237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C9EC938-4036-4458-9B2D-EF00B3CC9538}" type="sibTrans" cxnId="{5A14D136-112B-4BE2-9304-D8FEFF405013}">
      <dgm:prSet/>
      <dgm:spPr/>
      <dgm:t>
        <a:bodyPr/>
        <a:lstStyle/>
        <a:p>
          <a:endParaRPr lang="ru-RU"/>
        </a:p>
      </dgm:t>
    </dgm:pt>
    <dgm:pt modelId="{F7EB261A-C31F-4C9E-A6ED-0A25AAD342EF}">
      <dgm:prSet phldrT="[Текст]" custT="1"/>
      <dgm:spPr>
        <a:xfrm>
          <a:off x="3102105" y="1215512"/>
          <a:ext cx="2346702" cy="100592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Профессионально-личностные качества</a:t>
          </a:r>
          <a:endParaRPr lang="ru-RU" sz="20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4A4C279-5C7C-4231-80AC-BAE2B847B0EB}" type="parTrans" cxnId="{22D9AED5-D0AB-4309-95A9-5AA963044215}">
      <dgm:prSet/>
      <dgm:spPr>
        <a:xfrm rot="16289272">
          <a:off x="2153101" y="2642392"/>
          <a:ext cx="1849973" cy="1514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1849973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15ABC8F-EC76-4962-82B6-BE09DFA416E6}" type="sibTrans" cxnId="{22D9AED5-D0AB-4309-95A9-5AA963044215}">
      <dgm:prSet/>
      <dgm:spPr/>
      <dgm:t>
        <a:bodyPr/>
        <a:lstStyle/>
        <a:p>
          <a:endParaRPr lang="ru-RU"/>
        </a:p>
      </dgm:t>
    </dgm:pt>
    <dgm:pt modelId="{F9AB919D-F2E1-457F-B24B-2F8B1715A6A8}">
      <dgm:prSet phldrT="[Текст]" custT="1"/>
      <dgm:spPr>
        <a:xfrm>
          <a:off x="3102105" y="2230443"/>
          <a:ext cx="2401752" cy="12008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Методические </a:t>
          </a:r>
          <a:r>
            <a:rPr lang="ru-RU" sz="20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умения</a:t>
          </a:r>
          <a:endParaRPr lang="ru-RU" sz="20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4EB989B-129B-4671-BD3F-E3273AC4A55F}" type="parTrans" cxnId="{5294040A-B9A1-43BE-AAA4-4F962B4957A0}">
      <dgm:prSet/>
      <dgm:spPr>
        <a:xfrm rot="16423761">
          <a:off x="2708834" y="3198595"/>
          <a:ext cx="738506" cy="1514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738506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E4435DE-A952-4EDC-94DF-ECF276F34F48}" type="sibTrans" cxnId="{5294040A-B9A1-43BE-AAA4-4F962B4957A0}">
      <dgm:prSet/>
      <dgm:spPr/>
      <dgm:t>
        <a:bodyPr/>
        <a:lstStyle/>
        <a:p>
          <a:endParaRPr lang="ru-RU"/>
        </a:p>
      </dgm:t>
    </dgm:pt>
    <dgm:pt modelId="{42902D83-9381-43D8-93D6-8F4D8A5B3654}">
      <dgm:prSet phldrT="[Текст]" custT="1"/>
      <dgm:spPr>
        <a:xfrm>
          <a:off x="3102105" y="3440326"/>
          <a:ext cx="2401752" cy="12008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Коммуникативно-организаторские умения</a:t>
          </a:r>
          <a:endParaRPr lang="ru-RU" sz="20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C08E433-C40E-4789-98E6-780B7CE55B34}" type="parTrans" cxnId="{D879EBB2-F435-4FE3-81C8-7B1A20DF6856}">
      <dgm:prSet/>
      <dgm:spPr>
        <a:xfrm rot="5052032">
          <a:off x="2840401" y="3803537"/>
          <a:ext cx="475373" cy="1514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475373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E5763C2-60E9-4965-8F18-831E83F324E0}" type="sibTrans" cxnId="{D879EBB2-F435-4FE3-81C8-7B1A20DF6856}">
      <dgm:prSet/>
      <dgm:spPr/>
      <dgm:t>
        <a:bodyPr/>
        <a:lstStyle/>
        <a:p>
          <a:endParaRPr lang="ru-RU"/>
        </a:p>
      </dgm:t>
    </dgm:pt>
    <dgm:pt modelId="{A1E40A1A-0539-4D04-9269-649A0EA6F259}">
      <dgm:prSet phldrT="[Текст]" custT="1"/>
      <dgm:spPr>
        <a:xfrm>
          <a:off x="3102105" y="4650209"/>
          <a:ext cx="2401752" cy="12008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Исследовательские умен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и</a:t>
          </a:r>
          <a:r>
            <a:rPr lang="ru-RU" sz="20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я</a:t>
          </a:r>
          <a:endParaRPr lang="ru-RU" sz="20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87B4983-7FE1-40F9-8399-CAC7759D7AE0}" type="parTrans" cxnId="{7A00E79C-9FFD-4B8C-9BCF-B9C94B4D743B}">
      <dgm:prSet/>
      <dgm:spPr>
        <a:xfrm rot="5301898">
          <a:off x="2236333" y="4408478"/>
          <a:ext cx="1683508" cy="1514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1683508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2A40B4D-78DD-421D-96C1-CCEEE7312172}" type="sibTrans" cxnId="{7A00E79C-9FFD-4B8C-9BCF-B9C94B4D743B}">
      <dgm:prSet/>
      <dgm:spPr/>
      <dgm:t>
        <a:bodyPr/>
        <a:lstStyle/>
        <a:p>
          <a:endParaRPr lang="ru-RU"/>
        </a:p>
      </dgm:t>
    </dgm:pt>
    <dgm:pt modelId="{F8370967-2335-48AF-B222-CFE5EA9F9B99}">
      <dgm:prSet phldrT="[Текст]" custT="1"/>
      <dgm:spPr>
        <a:xfrm>
          <a:off x="3102105" y="7069975"/>
          <a:ext cx="120087" cy="600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sz="24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564ADAD-1A98-458E-B33A-3D2F5FB803FD}" type="parTrans" cxnId="{E1F3B80E-8DD6-4C12-8E5D-714C160957E0}">
      <dgm:prSet/>
      <dgm:spPr>
        <a:xfrm rot="5353252">
          <a:off x="1311838" y="5333153"/>
          <a:ext cx="3532499" cy="1514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3532499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FCFC612-63BA-4257-806C-7959815A696B}" type="sibTrans" cxnId="{E1F3B80E-8DD6-4C12-8E5D-714C160957E0}">
      <dgm:prSet/>
      <dgm:spPr/>
      <dgm:t>
        <a:bodyPr/>
        <a:lstStyle/>
        <a:p>
          <a:endParaRPr lang="ru-RU"/>
        </a:p>
      </dgm:t>
    </dgm:pt>
    <dgm:pt modelId="{FB505C9F-D3E2-44A0-B02A-2C85AD545325}">
      <dgm:prSet phldrT="[Текст]" custT="1"/>
      <dgm:spPr>
        <a:xfrm>
          <a:off x="3102105" y="5860092"/>
          <a:ext cx="2401752" cy="12008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Инновационные умения</a:t>
          </a:r>
          <a:endParaRPr lang="ru-RU" sz="20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C7ECBE8-7679-40DF-A125-3E78E47CAC23}" type="parTrans" cxnId="{CA53EA99-3326-4C53-B4CF-25BBEFD7E4EE}">
      <dgm:prSet/>
      <dgm:spPr>
        <a:xfrm rot="5342919">
          <a:off x="1631535" y="5013420"/>
          <a:ext cx="2893104" cy="1514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2893104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B803087-CF1B-43F3-BAAF-4B49CED52A6F}" type="sibTrans" cxnId="{CA53EA99-3326-4C53-B4CF-25BBEFD7E4EE}">
      <dgm:prSet/>
      <dgm:spPr/>
      <dgm:t>
        <a:bodyPr/>
        <a:lstStyle/>
        <a:p>
          <a:endParaRPr lang="ru-RU"/>
        </a:p>
      </dgm:t>
    </dgm:pt>
    <dgm:pt modelId="{6DB20F15-74D2-408A-85A3-70E00604855B}">
      <dgm:prSet phldrT="[Текст]" custT="1"/>
      <dgm:spPr>
        <a:xfrm>
          <a:off x="652317" y="3149949"/>
          <a:ext cx="2401752" cy="83574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err="1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Профессиограмма</a:t>
          </a:r>
          <a:endParaRPr lang="ru-RU" sz="2000" b="1" dirty="0" smtClean="0">
            <a:solidFill>
              <a:srgbClr val="C0504D">
                <a:lumMod val="50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20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педагога</a:t>
          </a:r>
          <a:endParaRPr lang="ru-RU" sz="2000" b="1" dirty="0">
            <a:solidFill>
              <a:srgbClr val="C0504D">
                <a:lumMod val="50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00D8AD1-760C-44DA-AA3E-6A67768A79EC}" type="sibTrans" cxnId="{F37880DD-26F7-4408-97D9-C5C519AFB276}">
      <dgm:prSet/>
      <dgm:spPr/>
      <dgm:t>
        <a:bodyPr/>
        <a:lstStyle/>
        <a:p>
          <a:endParaRPr lang="ru-RU"/>
        </a:p>
      </dgm:t>
    </dgm:pt>
    <dgm:pt modelId="{E049F143-3696-42C7-BC66-E68D30F2977B}" type="parTrans" cxnId="{F37880DD-26F7-4408-97D9-C5C519AFB276}">
      <dgm:prSet/>
      <dgm:spPr/>
      <dgm:t>
        <a:bodyPr/>
        <a:lstStyle/>
        <a:p>
          <a:endParaRPr lang="ru-RU"/>
        </a:p>
      </dgm:t>
    </dgm:pt>
    <dgm:pt modelId="{7E896529-F13A-46BB-ABB6-83CF587DDBCE}" type="pres">
      <dgm:prSet presAssocID="{97CF677B-B0C1-4DC4-9DFF-DBE8768FEF6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48303-B3C9-4F2E-BDF4-9355BA126B14}" type="pres">
      <dgm:prSet presAssocID="{6DB20F15-74D2-408A-85A3-70E00604855B}" presName="root1" presStyleCnt="0"/>
      <dgm:spPr/>
    </dgm:pt>
    <dgm:pt modelId="{791441C2-37FC-48A9-8FD9-EBEDF6780D74}" type="pres">
      <dgm:prSet presAssocID="{6DB20F15-74D2-408A-85A3-70E00604855B}" presName="LevelOneTextNode" presStyleLbl="node0" presStyleIdx="0" presStyleCnt="1" custAng="0" custScaleX="2000000" custScaleY="1911491" custLinFactNeighborX="-9181" custLinFactNeighborY="-2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47FAA6-43E6-416F-ABAD-396D6BDB1B7C}" type="pres">
      <dgm:prSet presAssocID="{6DB20F15-74D2-408A-85A3-70E00604855B}" presName="level2hierChild" presStyleCnt="0"/>
      <dgm:spPr/>
    </dgm:pt>
    <dgm:pt modelId="{791292FD-E89F-4465-827A-A19CFC1FB53F}" type="pres">
      <dgm:prSet presAssocID="{86E178CB-95E0-4780-A9E9-49EE9C9C6D2A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16600E42-87B1-4CEE-8C8B-C1DE33D850AE}" type="pres">
      <dgm:prSet presAssocID="{86E178CB-95E0-4780-A9E9-49EE9C9C6D2A}" presName="connTx" presStyleLbl="parChTrans1D2" presStyleIdx="0" presStyleCnt="7"/>
      <dgm:spPr/>
      <dgm:t>
        <a:bodyPr/>
        <a:lstStyle/>
        <a:p>
          <a:endParaRPr lang="ru-RU"/>
        </a:p>
      </dgm:t>
    </dgm:pt>
    <dgm:pt modelId="{A6D625DB-226C-4E5C-A688-2A76788CF6C9}" type="pres">
      <dgm:prSet presAssocID="{31CCF7DE-2CAF-4A17-B82A-4B039980BBA6}" presName="root2" presStyleCnt="0"/>
      <dgm:spPr/>
    </dgm:pt>
    <dgm:pt modelId="{9CAF9549-9FBD-47EA-ACB2-0A2AF794ECB0}" type="pres">
      <dgm:prSet presAssocID="{31CCF7DE-2CAF-4A17-B82A-4B039980BBA6}" presName="LevelTwoTextNode" presStyleLbl="node2" presStyleIdx="0" presStyleCnt="7" custScaleX="2000000" custScaleY="2000000" custLinFactNeighborX="-19999" custLinFactNeighborY="-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3E678-9AAC-4A0A-AE98-4FA6374ADC77}" type="pres">
      <dgm:prSet presAssocID="{31CCF7DE-2CAF-4A17-B82A-4B039980BBA6}" presName="level3hierChild" presStyleCnt="0"/>
      <dgm:spPr/>
    </dgm:pt>
    <dgm:pt modelId="{CE50AEC9-C67E-4A0B-BD45-421B23D0D3B8}" type="pres">
      <dgm:prSet presAssocID="{D4A4C279-5C7C-4231-80AC-BAE2B847B0EB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41E8170B-E269-4C89-BFF7-4BC10CAF28C8}" type="pres">
      <dgm:prSet presAssocID="{D4A4C279-5C7C-4231-80AC-BAE2B847B0EB}" presName="connTx" presStyleLbl="parChTrans1D2" presStyleIdx="1" presStyleCnt="7"/>
      <dgm:spPr/>
      <dgm:t>
        <a:bodyPr/>
        <a:lstStyle/>
        <a:p>
          <a:endParaRPr lang="ru-RU"/>
        </a:p>
      </dgm:t>
    </dgm:pt>
    <dgm:pt modelId="{99453A52-81A4-4CE3-AE64-02BFEED5217A}" type="pres">
      <dgm:prSet presAssocID="{F7EB261A-C31F-4C9E-A6ED-0A25AAD342EF}" presName="root2" presStyleCnt="0"/>
      <dgm:spPr/>
    </dgm:pt>
    <dgm:pt modelId="{13737195-38E2-4499-9AC8-A41CF1A28771}" type="pres">
      <dgm:prSet presAssocID="{F7EB261A-C31F-4C9E-A6ED-0A25AAD342EF}" presName="LevelTwoTextNode" presStyleLbl="node2" presStyleIdx="1" presStyleCnt="7" custScaleX="1954158" custScaleY="1675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88F83-49A5-4710-A584-88122BD00A0F}" type="pres">
      <dgm:prSet presAssocID="{F7EB261A-C31F-4C9E-A6ED-0A25AAD342EF}" presName="level3hierChild" presStyleCnt="0"/>
      <dgm:spPr/>
    </dgm:pt>
    <dgm:pt modelId="{9A398255-CD5A-4AEE-85FC-F6E50578AA78}" type="pres">
      <dgm:prSet presAssocID="{54EB989B-129B-4671-BD3F-E3273AC4A55F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E9D3ABE1-ACE5-4DC6-B821-ADF00A94BE0E}" type="pres">
      <dgm:prSet presAssocID="{54EB989B-129B-4671-BD3F-E3273AC4A55F}" presName="connTx" presStyleLbl="parChTrans1D2" presStyleIdx="2" presStyleCnt="7"/>
      <dgm:spPr/>
      <dgm:t>
        <a:bodyPr/>
        <a:lstStyle/>
        <a:p>
          <a:endParaRPr lang="ru-RU"/>
        </a:p>
      </dgm:t>
    </dgm:pt>
    <dgm:pt modelId="{FB566078-7083-461B-9498-26F6F3F4F48E}" type="pres">
      <dgm:prSet presAssocID="{F9AB919D-F2E1-457F-B24B-2F8B1715A6A8}" presName="root2" presStyleCnt="0"/>
      <dgm:spPr/>
    </dgm:pt>
    <dgm:pt modelId="{A355CBE7-EC60-41F0-8568-35101AF0F5A2}" type="pres">
      <dgm:prSet presAssocID="{F9AB919D-F2E1-457F-B24B-2F8B1715A6A8}" presName="LevelTwoTextNode" presStyleLbl="node2" presStyleIdx="2" presStyleCnt="7" custScaleX="2000000" custScaleY="20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0F45E-290F-42E1-9BB6-ABF6C8E22C7A}" type="pres">
      <dgm:prSet presAssocID="{F9AB919D-F2E1-457F-B24B-2F8B1715A6A8}" presName="level3hierChild" presStyleCnt="0"/>
      <dgm:spPr/>
    </dgm:pt>
    <dgm:pt modelId="{15FDF88C-22EA-410F-8F9D-CBFCBEA1CAE9}" type="pres">
      <dgm:prSet presAssocID="{CC08E433-C40E-4789-98E6-780B7CE55B34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52384DC5-D8F8-4992-B397-B37B866C2648}" type="pres">
      <dgm:prSet presAssocID="{CC08E433-C40E-4789-98E6-780B7CE55B34}" presName="connTx" presStyleLbl="parChTrans1D2" presStyleIdx="3" presStyleCnt="7"/>
      <dgm:spPr/>
      <dgm:t>
        <a:bodyPr/>
        <a:lstStyle/>
        <a:p>
          <a:endParaRPr lang="ru-RU"/>
        </a:p>
      </dgm:t>
    </dgm:pt>
    <dgm:pt modelId="{CA03CE35-71AF-4524-92D6-537778890C06}" type="pres">
      <dgm:prSet presAssocID="{42902D83-9381-43D8-93D6-8F4D8A5B3654}" presName="root2" presStyleCnt="0"/>
      <dgm:spPr/>
    </dgm:pt>
    <dgm:pt modelId="{68F8DF7B-B506-4A0C-9411-B59420C4B1D6}" type="pres">
      <dgm:prSet presAssocID="{42902D83-9381-43D8-93D6-8F4D8A5B3654}" presName="LevelTwoTextNode" presStyleLbl="node2" presStyleIdx="3" presStyleCnt="7" custScaleX="2000000" custScaleY="20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A734F-3A24-4532-B03C-F71B074BC37A}" type="pres">
      <dgm:prSet presAssocID="{42902D83-9381-43D8-93D6-8F4D8A5B3654}" presName="level3hierChild" presStyleCnt="0"/>
      <dgm:spPr/>
    </dgm:pt>
    <dgm:pt modelId="{1100B866-274E-4953-8759-AB9E416071B0}" type="pres">
      <dgm:prSet presAssocID="{887B4983-7FE1-40F9-8399-CAC7759D7AE0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32C9B997-697E-4D0E-A457-708E2944C59A}" type="pres">
      <dgm:prSet presAssocID="{887B4983-7FE1-40F9-8399-CAC7759D7AE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4E23526B-25AD-4F51-AE08-6446B04DA33C}" type="pres">
      <dgm:prSet presAssocID="{A1E40A1A-0539-4D04-9269-649A0EA6F259}" presName="root2" presStyleCnt="0"/>
      <dgm:spPr/>
    </dgm:pt>
    <dgm:pt modelId="{641A094C-7A65-4D23-9E94-03A0C692254E}" type="pres">
      <dgm:prSet presAssocID="{A1E40A1A-0539-4D04-9269-649A0EA6F259}" presName="LevelTwoTextNode" presStyleLbl="node2" presStyleIdx="4" presStyleCnt="7" custScaleX="1934744" custScaleY="1556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F46EC-4B24-406C-BBA2-FF5D049DE667}" type="pres">
      <dgm:prSet presAssocID="{A1E40A1A-0539-4D04-9269-649A0EA6F259}" presName="level3hierChild" presStyleCnt="0"/>
      <dgm:spPr/>
    </dgm:pt>
    <dgm:pt modelId="{C4797F1C-7ED8-4B31-BA8C-10840CDC2DF6}" type="pres">
      <dgm:prSet presAssocID="{6C7ECBE8-7679-40DF-A125-3E78E47CAC23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5E550B47-9D46-436B-855D-BD25DFB222E1}" type="pres">
      <dgm:prSet presAssocID="{6C7ECBE8-7679-40DF-A125-3E78E47CAC23}" presName="connTx" presStyleLbl="parChTrans1D2" presStyleIdx="5" presStyleCnt="7"/>
      <dgm:spPr/>
      <dgm:t>
        <a:bodyPr/>
        <a:lstStyle/>
        <a:p>
          <a:endParaRPr lang="ru-RU"/>
        </a:p>
      </dgm:t>
    </dgm:pt>
    <dgm:pt modelId="{9100D08B-9F1A-4B58-B370-366ED9C01CD8}" type="pres">
      <dgm:prSet presAssocID="{FB505C9F-D3E2-44A0-B02A-2C85AD545325}" presName="root2" presStyleCnt="0"/>
      <dgm:spPr/>
    </dgm:pt>
    <dgm:pt modelId="{2ACD792A-E858-413C-AE50-F7CCD2BD2E6C}" type="pres">
      <dgm:prSet presAssocID="{FB505C9F-D3E2-44A0-B02A-2C85AD545325}" presName="LevelTwoTextNode" presStyleLbl="node2" presStyleIdx="5" presStyleCnt="7" custScaleX="1973132" custScaleY="2000000" custLinFactY="52293" custLinFactNeighborX="-1158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1E4DE8-5039-4C30-BAE0-DF6A9E120830}" type="pres">
      <dgm:prSet presAssocID="{FB505C9F-D3E2-44A0-B02A-2C85AD545325}" presName="level3hierChild" presStyleCnt="0"/>
      <dgm:spPr/>
    </dgm:pt>
    <dgm:pt modelId="{1A646A53-9CBF-4952-9547-59866BE931C9}" type="pres">
      <dgm:prSet presAssocID="{E564ADAD-1A98-458E-B33A-3D2F5FB803FD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50225FBC-B556-4588-81B2-8E21E2C19A77}" type="pres">
      <dgm:prSet presAssocID="{E564ADAD-1A98-458E-B33A-3D2F5FB803FD}" presName="connTx" presStyleLbl="parChTrans1D2" presStyleIdx="6" presStyleCnt="7"/>
      <dgm:spPr/>
      <dgm:t>
        <a:bodyPr/>
        <a:lstStyle/>
        <a:p>
          <a:endParaRPr lang="ru-RU"/>
        </a:p>
      </dgm:t>
    </dgm:pt>
    <dgm:pt modelId="{D90DE873-C17F-466D-9D35-13E45FF6978D}" type="pres">
      <dgm:prSet presAssocID="{F8370967-2335-48AF-B222-CFE5EA9F9B99}" presName="root2" presStyleCnt="0"/>
      <dgm:spPr/>
    </dgm:pt>
    <dgm:pt modelId="{E5B06B27-E0CD-4C06-942D-2F0356480593}" type="pres">
      <dgm:prSet presAssocID="{F8370967-2335-48AF-B222-CFE5EA9F9B99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0BAB5A-3320-474E-BCF8-58EE4CD0D022}" type="pres">
      <dgm:prSet presAssocID="{F8370967-2335-48AF-B222-CFE5EA9F9B99}" presName="level3hierChild" presStyleCnt="0"/>
      <dgm:spPr/>
    </dgm:pt>
  </dgm:ptLst>
  <dgm:cxnLst>
    <dgm:cxn modelId="{B249B1C9-0807-4D28-BEAE-48BBB8C8C59F}" type="presOf" srcId="{A1E40A1A-0539-4D04-9269-649A0EA6F259}" destId="{641A094C-7A65-4D23-9E94-03A0C692254E}" srcOrd="0" destOrd="0" presId="urn:microsoft.com/office/officeart/2005/8/layout/hierarchy2"/>
    <dgm:cxn modelId="{3ED4D98F-47F0-4A67-82B0-77AF84D8F67E}" type="presOf" srcId="{6C7ECBE8-7679-40DF-A125-3E78E47CAC23}" destId="{C4797F1C-7ED8-4B31-BA8C-10840CDC2DF6}" srcOrd="0" destOrd="0" presId="urn:microsoft.com/office/officeart/2005/8/layout/hierarchy2"/>
    <dgm:cxn modelId="{4FA1A619-764B-42B0-81A8-2F3AB099ACA6}" type="presOf" srcId="{F7EB261A-C31F-4C9E-A6ED-0A25AAD342EF}" destId="{13737195-38E2-4499-9AC8-A41CF1A28771}" srcOrd="0" destOrd="0" presId="urn:microsoft.com/office/officeart/2005/8/layout/hierarchy2"/>
    <dgm:cxn modelId="{3DAA6271-BAC8-4E69-B9BD-27C46C801EDB}" type="presOf" srcId="{CC08E433-C40E-4789-98E6-780B7CE55B34}" destId="{15FDF88C-22EA-410F-8F9D-CBFCBEA1CAE9}" srcOrd="0" destOrd="0" presId="urn:microsoft.com/office/officeart/2005/8/layout/hierarchy2"/>
    <dgm:cxn modelId="{6EB55C64-7656-4382-A103-C4B2939AF790}" type="presOf" srcId="{CC08E433-C40E-4789-98E6-780B7CE55B34}" destId="{52384DC5-D8F8-4992-B397-B37B866C2648}" srcOrd="1" destOrd="0" presId="urn:microsoft.com/office/officeart/2005/8/layout/hierarchy2"/>
    <dgm:cxn modelId="{A983F19F-FDD1-496B-A2DB-51662B10AA87}" type="presOf" srcId="{6DB20F15-74D2-408A-85A3-70E00604855B}" destId="{791441C2-37FC-48A9-8FD9-EBEDF6780D74}" srcOrd="0" destOrd="0" presId="urn:microsoft.com/office/officeart/2005/8/layout/hierarchy2"/>
    <dgm:cxn modelId="{5A14D136-112B-4BE2-9304-D8FEFF405013}" srcId="{6DB20F15-74D2-408A-85A3-70E00604855B}" destId="{31CCF7DE-2CAF-4A17-B82A-4B039980BBA6}" srcOrd="0" destOrd="0" parTransId="{86E178CB-95E0-4780-A9E9-49EE9C9C6D2A}" sibTransId="{4C9EC938-4036-4458-9B2D-EF00B3CC9538}"/>
    <dgm:cxn modelId="{5FC53406-0BCF-428A-AD61-F5A7AF29D5F3}" type="presOf" srcId="{887B4983-7FE1-40F9-8399-CAC7759D7AE0}" destId="{1100B866-274E-4953-8759-AB9E416071B0}" srcOrd="0" destOrd="0" presId="urn:microsoft.com/office/officeart/2005/8/layout/hierarchy2"/>
    <dgm:cxn modelId="{7A00E79C-9FFD-4B8C-9BCF-B9C94B4D743B}" srcId="{6DB20F15-74D2-408A-85A3-70E00604855B}" destId="{A1E40A1A-0539-4D04-9269-649A0EA6F259}" srcOrd="4" destOrd="0" parTransId="{887B4983-7FE1-40F9-8399-CAC7759D7AE0}" sibTransId="{72A40B4D-78DD-421D-96C1-CCEEE7312172}"/>
    <dgm:cxn modelId="{5294040A-B9A1-43BE-AAA4-4F962B4957A0}" srcId="{6DB20F15-74D2-408A-85A3-70E00604855B}" destId="{F9AB919D-F2E1-457F-B24B-2F8B1715A6A8}" srcOrd="2" destOrd="0" parTransId="{54EB989B-129B-4671-BD3F-E3273AC4A55F}" sibTransId="{DE4435DE-A952-4EDC-94DF-ECF276F34F48}"/>
    <dgm:cxn modelId="{CE3DFFD4-D7F6-4153-A848-3C343BA6861F}" type="presOf" srcId="{97CF677B-B0C1-4DC4-9DFF-DBE8768FEF6C}" destId="{7E896529-F13A-46BB-ABB6-83CF587DDBCE}" srcOrd="0" destOrd="0" presId="urn:microsoft.com/office/officeart/2005/8/layout/hierarchy2"/>
    <dgm:cxn modelId="{5BA4B51C-9FB8-427B-9765-B2D560FB9897}" type="presOf" srcId="{42902D83-9381-43D8-93D6-8F4D8A5B3654}" destId="{68F8DF7B-B506-4A0C-9411-B59420C4B1D6}" srcOrd="0" destOrd="0" presId="urn:microsoft.com/office/officeart/2005/8/layout/hierarchy2"/>
    <dgm:cxn modelId="{CC16916D-4A50-456A-8A3D-5445924CD00E}" type="presOf" srcId="{E564ADAD-1A98-458E-B33A-3D2F5FB803FD}" destId="{1A646A53-9CBF-4952-9547-59866BE931C9}" srcOrd="0" destOrd="0" presId="urn:microsoft.com/office/officeart/2005/8/layout/hierarchy2"/>
    <dgm:cxn modelId="{D879EBB2-F435-4FE3-81C8-7B1A20DF6856}" srcId="{6DB20F15-74D2-408A-85A3-70E00604855B}" destId="{42902D83-9381-43D8-93D6-8F4D8A5B3654}" srcOrd="3" destOrd="0" parTransId="{CC08E433-C40E-4789-98E6-780B7CE55B34}" sibTransId="{2E5763C2-60E9-4965-8F18-831E83F324E0}"/>
    <dgm:cxn modelId="{F37880DD-26F7-4408-97D9-C5C519AFB276}" srcId="{97CF677B-B0C1-4DC4-9DFF-DBE8768FEF6C}" destId="{6DB20F15-74D2-408A-85A3-70E00604855B}" srcOrd="0" destOrd="0" parTransId="{E049F143-3696-42C7-BC66-E68D30F2977B}" sibTransId="{C00D8AD1-760C-44DA-AA3E-6A67768A79EC}"/>
    <dgm:cxn modelId="{63BB8A5B-BB8F-436B-B936-04EDE6A107FA}" type="presOf" srcId="{D4A4C279-5C7C-4231-80AC-BAE2B847B0EB}" destId="{CE50AEC9-C67E-4A0B-BD45-421B23D0D3B8}" srcOrd="0" destOrd="0" presId="urn:microsoft.com/office/officeart/2005/8/layout/hierarchy2"/>
    <dgm:cxn modelId="{C471A665-03BE-4DF1-8969-A5B6708BA658}" type="presOf" srcId="{887B4983-7FE1-40F9-8399-CAC7759D7AE0}" destId="{32C9B997-697E-4D0E-A457-708E2944C59A}" srcOrd="1" destOrd="0" presId="urn:microsoft.com/office/officeart/2005/8/layout/hierarchy2"/>
    <dgm:cxn modelId="{38D55B2A-27B0-4EFB-A3E6-A2572ECB3A2B}" type="presOf" srcId="{54EB989B-129B-4671-BD3F-E3273AC4A55F}" destId="{E9D3ABE1-ACE5-4DC6-B821-ADF00A94BE0E}" srcOrd="1" destOrd="0" presId="urn:microsoft.com/office/officeart/2005/8/layout/hierarchy2"/>
    <dgm:cxn modelId="{97E79705-A056-41AE-B3F5-8F38BB7FFD16}" type="presOf" srcId="{54EB989B-129B-4671-BD3F-E3273AC4A55F}" destId="{9A398255-CD5A-4AEE-85FC-F6E50578AA78}" srcOrd="0" destOrd="0" presId="urn:microsoft.com/office/officeart/2005/8/layout/hierarchy2"/>
    <dgm:cxn modelId="{CA53EA99-3326-4C53-B4CF-25BBEFD7E4EE}" srcId="{6DB20F15-74D2-408A-85A3-70E00604855B}" destId="{FB505C9F-D3E2-44A0-B02A-2C85AD545325}" srcOrd="5" destOrd="0" parTransId="{6C7ECBE8-7679-40DF-A125-3E78E47CAC23}" sibTransId="{5B803087-CF1B-43F3-BAAF-4B49CED52A6F}"/>
    <dgm:cxn modelId="{E11CAB2F-954F-4E21-B248-83CF5F892B2B}" type="presOf" srcId="{86E178CB-95E0-4780-A9E9-49EE9C9C6D2A}" destId="{791292FD-E89F-4465-827A-A19CFC1FB53F}" srcOrd="0" destOrd="0" presId="urn:microsoft.com/office/officeart/2005/8/layout/hierarchy2"/>
    <dgm:cxn modelId="{22D9AED5-D0AB-4309-95A9-5AA963044215}" srcId="{6DB20F15-74D2-408A-85A3-70E00604855B}" destId="{F7EB261A-C31F-4C9E-A6ED-0A25AAD342EF}" srcOrd="1" destOrd="0" parTransId="{D4A4C279-5C7C-4231-80AC-BAE2B847B0EB}" sibTransId="{A15ABC8F-EC76-4962-82B6-BE09DFA416E6}"/>
    <dgm:cxn modelId="{8BD15040-4FD4-41D6-A676-1334DA3A3B46}" type="presOf" srcId="{F8370967-2335-48AF-B222-CFE5EA9F9B99}" destId="{E5B06B27-E0CD-4C06-942D-2F0356480593}" srcOrd="0" destOrd="0" presId="urn:microsoft.com/office/officeart/2005/8/layout/hierarchy2"/>
    <dgm:cxn modelId="{189527E9-C86A-416F-A51C-A3A1A29C494C}" type="presOf" srcId="{E564ADAD-1A98-458E-B33A-3D2F5FB803FD}" destId="{50225FBC-B556-4588-81B2-8E21E2C19A77}" srcOrd="1" destOrd="0" presId="urn:microsoft.com/office/officeart/2005/8/layout/hierarchy2"/>
    <dgm:cxn modelId="{38404ED9-4DD1-491A-B1C5-DE862381D64E}" type="presOf" srcId="{6C7ECBE8-7679-40DF-A125-3E78E47CAC23}" destId="{5E550B47-9D46-436B-855D-BD25DFB222E1}" srcOrd="1" destOrd="0" presId="urn:microsoft.com/office/officeart/2005/8/layout/hierarchy2"/>
    <dgm:cxn modelId="{4A1F7A2A-2A7A-4364-BBB9-CFE667F62A0B}" type="presOf" srcId="{F9AB919D-F2E1-457F-B24B-2F8B1715A6A8}" destId="{A355CBE7-EC60-41F0-8568-35101AF0F5A2}" srcOrd="0" destOrd="0" presId="urn:microsoft.com/office/officeart/2005/8/layout/hierarchy2"/>
    <dgm:cxn modelId="{5DB1746C-1076-4479-8102-AEAA0B03A8D0}" type="presOf" srcId="{31CCF7DE-2CAF-4A17-B82A-4B039980BBA6}" destId="{9CAF9549-9FBD-47EA-ACB2-0A2AF794ECB0}" srcOrd="0" destOrd="0" presId="urn:microsoft.com/office/officeart/2005/8/layout/hierarchy2"/>
    <dgm:cxn modelId="{A61C9B0D-FCD0-4EB5-B961-85666C3E17C4}" type="presOf" srcId="{86E178CB-95E0-4780-A9E9-49EE9C9C6D2A}" destId="{16600E42-87B1-4CEE-8C8B-C1DE33D850AE}" srcOrd="1" destOrd="0" presId="urn:microsoft.com/office/officeart/2005/8/layout/hierarchy2"/>
    <dgm:cxn modelId="{904B6390-063C-483A-8FE7-ED6D822B5BA9}" type="presOf" srcId="{FB505C9F-D3E2-44A0-B02A-2C85AD545325}" destId="{2ACD792A-E858-413C-AE50-F7CCD2BD2E6C}" srcOrd="0" destOrd="0" presId="urn:microsoft.com/office/officeart/2005/8/layout/hierarchy2"/>
    <dgm:cxn modelId="{2C9E0CFE-B67B-458A-B90E-BC775F70F793}" type="presOf" srcId="{D4A4C279-5C7C-4231-80AC-BAE2B847B0EB}" destId="{41E8170B-E269-4C89-BFF7-4BC10CAF28C8}" srcOrd="1" destOrd="0" presId="urn:microsoft.com/office/officeart/2005/8/layout/hierarchy2"/>
    <dgm:cxn modelId="{E1F3B80E-8DD6-4C12-8E5D-714C160957E0}" srcId="{6DB20F15-74D2-408A-85A3-70E00604855B}" destId="{F8370967-2335-48AF-B222-CFE5EA9F9B99}" srcOrd="6" destOrd="0" parTransId="{E564ADAD-1A98-458E-B33A-3D2F5FB803FD}" sibTransId="{EFCFC612-63BA-4257-806C-7959815A696B}"/>
    <dgm:cxn modelId="{5449D3E1-0B06-48D9-8A4F-124FD72D4E3A}" type="presParOf" srcId="{7E896529-F13A-46BB-ABB6-83CF587DDBCE}" destId="{A5548303-B3C9-4F2E-BDF4-9355BA126B14}" srcOrd="0" destOrd="0" presId="urn:microsoft.com/office/officeart/2005/8/layout/hierarchy2"/>
    <dgm:cxn modelId="{87BA473C-B187-4998-8229-25A684DC530A}" type="presParOf" srcId="{A5548303-B3C9-4F2E-BDF4-9355BA126B14}" destId="{791441C2-37FC-48A9-8FD9-EBEDF6780D74}" srcOrd="0" destOrd="0" presId="urn:microsoft.com/office/officeart/2005/8/layout/hierarchy2"/>
    <dgm:cxn modelId="{EAF70722-C945-450A-8146-53D4461FF604}" type="presParOf" srcId="{A5548303-B3C9-4F2E-BDF4-9355BA126B14}" destId="{4747FAA6-43E6-416F-ABAD-396D6BDB1B7C}" srcOrd="1" destOrd="0" presId="urn:microsoft.com/office/officeart/2005/8/layout/hierarchy2"/>
    <dgm:cxn modelId="{99D847BA-46EA-491D-8AED-3D7436442FDE}" type="presParOf" srcId="{4747FAA6-43E6-416F-ABAD-396D6BDB1B7C}" destId="{791292FD-E89F-4465-827A-A19CFC1FB53F}" srcOrd="0" destOrd="0" presId="urn:microsoft.com/office/officeart/2005/8/layout/hierarchy2"/>
    <dgm:cxn modelId="{327BD1FA-23E2-4F60-AAB9-2E71E757BF67}" type="presParOf" srcId="{791292FD-E89F-4465-827A-A19CFC1FB53F}" destId="{16600E42-87B1-4CEE-8C8B-C1DE33D850AE}" srcOrd="0" destOrd="0" presId="urn:microsoft.com/office/officeart/2005/8/layout/hierarchy2"/>
    <dgm:cxn modelId="{95577817-F797-42CB-84C0-553FFCF08AED}" type="presParOf" srcId="{4747FAA6-43E6-416F-ABAD-396D6BDB1B7C}" destId="{A6D625DB-226C-4E5C-A688-2A76788CF6C9}" srcOrd="1" destOrd="0" presId="urn:microsoft.com/office/officeart/2005/8/layout/hierarchy2"/>
    <dgm:cxn modelId="{65478339-5EAA-45A9-BAAD-DCDA6EA3E680}" type="presParOf" srcId="{A6D625DB-226C-4E5C-A688-2A76788CF6C9}" destId="{9CAF9549-9FBD-47EA-ACB2-0A2AF794ECB0}" srcOrd="0" destOrd="0" presId="urn:microsoft.com/office/officeart/2005/8/layout/hierarchy2"/>
    <dgm:cxn modelId="{4212953A-DEAA-4BA0-8B78-EB8A10183B23}" type="presParOf" srcId="{A6D625DB-226C-4E5C-A688-2A76788CF6C9}" destId="{7553E678-9AAC-4A0A-AE98-4FA6374ADC77}" srcOrd="1" destOrd="0" presId="urn:microsoft.com/office/officeart/2005/8/layout/hierarchy2"/>
    <dgm:cxn modelId="{A15AF34D-BBF7-4C76-A69C-EEDAEC469C3E}" type="presParOf" srcId="{4747FAA6-43E6-416F-ABAD-396D6BDB1B7C}" destId="{CE50AEC9-C67E-4A0B-BD45-421B23D0D3B8}" srcOrd="2" destOrd="0" presId="urn:microsoft.com/office/officeart/2005/8/layout/hierarchy2"/>
    <dgm:cxn modelId="{F9B35D2E-824A-4ED2-AA00-0CC7F88AE65D}" type="presParOf" srcId="{CE50AEC9-C67E-4A0B-BD45-421B23D0D3B8}" destId="{41E8170B-E269-4C89-BFF7-4BC10CAF28C8}" srcOrd="0" destOrd="0" presId="urn:microsoft.com/office/officeart/2005/8/layout/hierarchy2"/>
    <dgm:cxn modelId="{8A5DD56E-67BB-464F-8C88-4F7E238FD6F2}" type="presParOf" srcId="{4747FAA6-43E6-416F-ABAD-396D6BDB1B7C}" destId="{99453A52-81A4-4CE3-AE64-02BFEED5217A}" srcOrd="3" destOrd="0" presId="urn:microsoft.com/office/officeart/2005/8/layout/hierarchy2"/>
    <dgm:cxn modelId="{B2AC413C-B25C-4178-8A31-B0867BAAD36C}" type="presParOf" srcId="{99453A52-81A4-4CE3-AE64-02BFEED5217A}" destId="{13737195-38E2-4499-9AC8-A41CF1A28771}" srcOrd="0" destOrd="0" presId="urn:microsoft.com/office/officeart/2005/8/layout/hierarchy2"/>
    <dgm:cxn modelId="{8FF70D46-7DFF-41BF-865E-4921C60E780D}" type="presParOf" srcId="{99453A52-81A4-4CE3-AE64-02BFEED5217A}" destId="{1E388F83-49A5-4710-A584-88122BD00A0F}" srcOrd="1" destOrd="0" presId="urn:microsoft.com/office/officeart/2005/8/layout/hierarchy2"/>
    <dgm:cxn modelId="{3D9F7F59-910E-40FD-A490-60151D0EEC3C}" type="presParOf" srcId="{4747FAA6-43E6-416F-ABAD-396D6BDB1B7C}" destId="{9A398255-CD5A-4AEE-85FC-F6E50578AA78}" srcOrd="4" destOrd="0" presId="urn:microsoft.com/office/officeart/2005/8/layout/hierarchy2"/>
    <dgm:cxn modelId="{FAD96329-7F73-4627-BA95-CAE3FBCBD8DE}" type="presParOf" srcId="{9A398255-CD5A-4AEE-85FC-F6E50578AA78}" destId="{E9D3ABE1-ACE5-4DC6-B821-ADF00A94BE0E}" srcOrd="0" destOrd="0" presId="urn:microsoft.com/office/officeart/2005/8/layout/hierarchy2"/>
    <dgm:cxn modelId="{DCD2865F-DBAB-4CEC-B5F9-F60A180234F0}" type="presParOf" srcId="{4747FAA6-43E6-416F-ABAD-396D6BDB1B7C}" destId="{FB566078-7083-461B-9498-26F6F3F4F48E}" srcOrd="5" destOrd="0" presId="urn:microsoft.com/office/officeart/2005/8/layout/hierarchy2"/>
    <dgm:cxn modelId="{901EEFAB-A22A-45B3-A4F7-B7CDB9230DC1}" type="presParOf" srcId="{FB566078-7083-461B-9498-26F6F3F4F48E}" destId="{A355CBE7-EC60-41F0-8568-35101AF0F5A2}" srcOrd="0" destOrd="0" presId="urn:microsoft.com/office/officeart/2005/8/layout/hierarchy2"/>
    <dgm:cxn modelId="{02526BB7-83FD-4AB1-B889-183B9C6BC33B}" type="presParOf" srcId="{FB566078-7083-461B-9498-26F6F3F4F48E}" destId="{0F90F45E-290F-42E1-9BB6-ABF6C8E22C7A}" srcOrd="1" destOrd="0" presId="urn:microsoft.com/office/officeart/2005/8/layout/hierarchy2"/>
    <dgm:cxn modelId="{D7DB15D3-2530-4606-AD9A-B2371A4BC71F}" type="presParOf" srcId="{4747FAA6-43E6-416F-ABAD-396D6BDB1B7C}" destId="{15FDF88C-22EA-410F-8F9D-CBFCBEA1CAE9}" srcOrd="6" destOrd="0" presId="urn:microsoft.com/office/officeart/2005/8/layout/hierarchy2"/>
    <dgm:cxn modelId="{B44CC2BF-2665-4DE1-9D7A-F1A63CFF502F}" type="presParOf" srcId="{15FDF88C-22EA-410F-8F9D-CBFCBEA1CAE9}" destId="{52384DC5-D8F8-4992-B397-B37B866C2648}" srcOrd="0" destOrd="0" presId="urn:microsoft.com/office/officeart/2005/8/layout/hierarchy2"/>
    <dgm:cxn modelId="{EB324108-2AEF-4481-848E-2E8084545421}" type="presParOf" srcId="{4747FAA6-43E6-416F-ABAD-396D6BDB1B7C}" destId="{CA03CE35-71AF-4524-92D6-537778890C06}" srcOrd="7" destOrd="0" presId="urn:microsoft.com/office/officeart/2005/8/layout/hierarchy2"/>
    <dgm:cxn modelId="{0691B3F0-B3D3-4CC1-A11C-D3D9EC6FEA08}" type="presParOf" srcId="{CA03CE35-71AF-4524-92D6-537778890C06}" destId="{68F8DF7B-B506-4A0C-9411-B59420C4B1D6}" srcOrd="0" destOrd="0" presId="urn:microsoft.com/office/officeart/2005/8/layout/hierarchy2"/>
    <dgm:cxn modelId="{7CD2140B-38CE-41B9-8237-074B1A42A508}" type="presParOf" srcId="{CA03CE35-71AF-4524-92D6-537778890C06}" destId="{882A734F-3A24-4532-B03C-F71B074BC37A}" srcOrd="1" destOrd="0" presId="urn:microsoft.com/office/officeart/2005/8/layout/hierarchy2"/>
    <dgm:cxn modelId="{BF68ED3B-D23A-45AC-8633-DB078F469E0F}" type="presParOf" srcId="{4747FAA6-43E6-416F-ABAD-396D6BDB1B7C}" destId="{1100B866-274E-4953-8759-AB9E416071B0}" srcOrd="8" destOrd="0" presId="urn:microsoft.com/office/officeart/2005/8/layout/hierarchy2"/>
    <dgm:cxn modelId="{C589AA9F-07E8-4076-B41C-7D136FE6B7FE}" type="presParOf" srcId="{1100B866-274E-4953-8759-AB9E416071B0}" destId="{32C9B997-697E-4D0E-A457-708E2944C59A}" srcOrd="0" destOrd="0" presId="urn:microsoft.com/office/officeart/2005/8/layout/hierarchy2"/>
    <dgm:cxn modelId="{9D0EA6B5-2844-499E-BB06-AC7BB2AC582C}" type="presParOf" srcId="{4747FAA6-43E6-416F-ABAD-396D6BDB1B7C}" destId="{4E23526B-25AD-4F51-AE08-6446B04DA33C}" srcOrd="9" destOrd="0" presId="urn:microsoft.com/office/officeart/2005/8/layout/hierarchy2"/>
    <dgm:cxn modelId="{B02AE5F6-02A8-404D-B053-5228FF2474C0}" type="presParOf" srcId="{4E23526B-25AD-4F51-AE08-6446B04DA33C}" destId="{641A094C-7A65-4D23-9E94-03A0C692254E}" srcOrd="0" destOrd="0" presId="urn:microsoft.com/office/officeart/2005/8/layout/hierarchy2"/>
    <dgm:cxn modelId="{ED8C68F8-3EC0-4FCA-B60B-37E8A95843C5}" type="presParOf" srcId="{4E23526B-25AD-4F51-AE08-6446B04DA33C}" destId="{BBCF46EC-4B24-406C-BBA2-FF5D049DE667}" srcOrd="1" destOrd="0" presId="urn:microsoft.com/office/officeart/2005/8/layout/hierarchy2"/>
    <dgm:cxn modelId="{5333CB20-F08F-4137-ADAB-D3D5F1CA0ECD}" type="presParOf" srcId="{4747FAA6-43E6-416F-ABAD-396D6BDB1B7C}" destId="{C4797F1C-7ED8-4B31-BA8C-10840CDC2DF6}" srcOrd="10" destOrd="0" presId="urn:microsoft.com/office/officeart/2005/8/layout/hierarchy2"/>
    <dgm:cxn modelId="{95ED031B-7735-4F28-8DEC-47FBDD2B45D4}" type="presParOf" srcId="{C4797F1C-7ED8-4B31-BA8C-10840CDC2DF6}" destId="{5E550B47-9D46-436B-855D-BD25DFB222E1}" srcOrd="0" destOrd="0" presId="urn:microsoft.com/office/officeart/2005/8/layout/hierarchy2"/>
    <dgm:cxn modelId="{BEA8E473-097C-4348-854E-80BD043CB16D}" type="presParOf" srcId="{4747FAA6-43E6-416F-ABAD-396D6BDB1B7C}" destId="{9100D08B-9F1A-4B58-B370-366ED9C01CD8}" srcOrd="11" destOrd="0" presId="urn:microsoft.com/office/officeart/2005/8/layout/hierarchy2"/>
    <dgm:cxn modelId="{66EBDBBD-1C73-4FD4-B619-E0460EB9DC8B}" type="presParOf" srcId="{9100D08B-9F1A-4B58-B370-366ED9C01CD8}" destId="{2ACD792A-E858-413C-AE50-F7CCD2BD2E6C}" srcOrd="0" destOrd="0" presId="urn:microsoft.com/office/officeart/2005/8/layout/hierarchy2"/>
    <dgm:cxn modelId="{A08ABCEF-FBD6-4277-848D-EC08A4212ECD}" type="presParOf" srcId="{9100D08B-9F1A-4B58-B370-366ED9C01CD8}" destId="{DF1E4DE8-5039-4C30-BAE0-DF6A9E120830}" srcOrd="1" destOrd="0" presId="urn:microsoft.com/office/officeart/2005/8/layout/hierarchy2"/>
    <dgm:cxn modelId="{AAC0D2AE-0BCC-49AB-8BD6-FCFF37AAAF9F}" type="presParOf" srcId="{4747FAA6-43E6-416F-ABAD-396D6BDB1B7C}" destId="{1A646A53-9CBF-4952-9547-59866BE931C9}" srcOrd="12" destOrd="0" presId="urn:microsoft.com/office/officeart/2005/8/layout/hierarchy2"/>
    <dgm:cxn modelId="{27C7A23F-B60D-4F8E-9382-CA56EF5ACCD0}" type="presParOf" srcId="{1A646A53-9CBF-4952-9547-59866BE931C9}" destId="{50225FBC-B556-4588-81B2-8E21E2C19A77}" srcOrd="0" destOrd="0" presId="urn:microsoft.com/office/officeart/2005/8/layout/hierarchy2"/>
    <dgm:cxn modelId="{AA59EBC3-4C92-4079-BBAC-458417A51859}" type="presParOf" srcId="{4747FAA6-43E6-416F-ABAD-396D6BDB1B7C}" destId="{D90DE873-C17F-466D-9D35-13E45FF6978D}" srcOrd="13" destOrd="0" presId="urn:microsoft.com/office/officeart/2005/8/layout/hierarchy2"/>
    <dgm:cxn modelId="{07EB42FB-1F24-4205-BA65-E56D3F9E3F68}" type="presParOf" srcId="{D90DE873-C17F-466D-9D35-13E45FF6978D}" destId="{E5B06B27-E0CD-4C06-942D-2F0356480593}" srcOrd="0" destOrd="0" presId="urn:microsoft.com/office/officeart/2005/8/layout/hierarchy2"/>
    <dgm:cxn modelId="{343E1931-77E2-4045-8526-944F964A9EA2}" type="presParOf" srcId="{D90DE873-C17F-466D-9D35-13E45FF6978D}" destId="{070BAB5A-3320-474E-BCF8-58EE4CD0D02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91CD2-9444-4ECA-8A20-ACEDC50DB252}">
      <dsp:nvSpPr>
        <dsp:cNvPr id="0" name=""/>
        <dsp:cNvSpPr/>
      </dsp:nvSpPr>
      <dsp:spPr>
        <a:xfrm>
          <a:off x="2107903" y="2896394"/>
          <a:ext cx="344804" cy="2628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402" y="0"/>
              </a:lnTo>
              <a:lnTo>
                <a:pt x="172402" y="2628086"/>
              </a:lnTo>
              <a:lnTo>
                <a:pt x="344804" y="2628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214041" y="4144172"/>
        <a:ext cx="132530" cy="132530"/>
      </dsp:txXfrm>
    </dsp:sp>
    <dsp:sp modelId="{2284FEA9-94BE-4C33-B69D-83598AC550CE}">
      <dsp:nvSpPr>
        <dsp:cNvPr id="0" name=""/>
        <dsp:cNvSpPr/>
      </dsp:nvSpPr>
      <dsp:spPr>
        <a:xfrm>
          <a:off x="2107903" y="2896394"/>
          <a:ext cx="344804" cy="1971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402" y="0"/>
              </a:lnTo>
              <a:lnTo>
                <a:pt x="172402" y="1971064"/>
              </a:lnTo>
              <a:lnTo>
                <a:pt x="344804" y="1971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230281" y="3831901"/>
        <a:ext cx="100049" cy="100049"/>
      </dsp:txXfrm>
    </dsp:sp>
    <dsp:sp modelId="{10159EBD-38C7-47B1-BF74-DB32959AB68F}">
      <dsp:nvSpPr>
        <dsp:cNvPr id="0" name=""/>
        <dsp:cNvSpPr/>
      </dsp:nvSpPr>
      <dsp:spPr>
        <a:xfrm>
          <a:off x="2107903" y="2896394"/>
          <a:ext cx="344804" cy="1314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402" y="0"/>
              </a:lnTo>
              <a:lnTo>
                <a:pt x="172402" y="1314043"/>
              </a:lnTo>
              <a:lnTo>
                <a:pt x="344804" y="1314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246343" y="3519452"/>
        <a:ext cx="67926" cy="67926"/>
      </dsp:txXfrm>
    </dsp:sp>
    <dsp:sp modelId="{2D06EA71-718C-47A7-8CB8-3714155039F7}">
      <dsp:nvSpPr>
        <dsp:cNvPr id="0" name=""/>
        <dsp:cNvSpPr/>
      </dsp:nvSpPr>
      <dsp:spPr>
        <a:xfrm>
          <a:off x="2107903" y="2896394"/>
          <a:ext cx="344804" cy="65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402" y="0"/>
              </a:lnTo>
              <a:lnTo>
                <a:pt x="172402" y="657021"/>
              </a:lnTo>
              <a:lnTo>
                <a:pt x="344804" y="657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261756" y="3206354"/>
        <a:ext cx="37100" cy="37100"/>
      </dsp:txXfrm>
    </dsp:sp>
    <dsp:sp modelId="{5306797F-5844-401C-8A29-00B7EB6D98CF}">
      <dsp:nvSpPr>
        <dsp:cNvPr id="0" name=""/>
        <dsp:cNvSpPr/>
      </dsp:nvSpPr>
      <dsp:spPr>
        <a:xfrm>
          <a:off x="2107903" y="2850674"/>
          <a:ext cx="3448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480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271686" y="2887773"/>
        <a:ext cx="17240" cy="17240"/>
      </dsp:txXfrm>
    </dsp:sp>
    <dsp:sp modelId="{C14EA885-0C1D-49C7-8AF8-1E0F524F6104}">
      <dsp:nvSpPr>
        <dsp:cNvPr id="0" name=""/>
        <dsp:cNvSpPr/>
      </dsp:nvSpPr>
      <dsp:spPr>
        <a:xfrm>
          <a:off x="2107903" y="2239372"/>
          <a:ext cx="344804" cy="657021"/>
        </a:xfrm>
        <a:custGeom>
          <a:avLst/>
          <a:gdLst/>
          <a:ahLst/>
          <a:cxnLst/>
          <a:rect l="0" t="0" r="0" b="0"/>
          <a:pathLst>
            <a:path>
              <a:moveTo>
                <a:pt x="0" y="657021"/>
              </a:moveTo>
              <a:lnTo>
                <a:pt x="172402" y="657021"/>
              </a:lnTo>
              <a:lnTo>
                <a:pt x="172402" y="0"/>
              </a:lnTo>
              <a:lnTo>
                <a:pt x="3448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261756" y="2549333"/>
        <a:ext cx="37100" cy="37100"/>
      </dsp:txXfrm>
    </dsp:sp>
    <dsp:sp modelId="{B595B87F-15D5-48ED-B962-ABDBCED9B702}">
      <dsp:nvSpPr>
        <dsp:cNvPr id="0" name=""/>
        <dsp:cNvSpPr/>
      </dsp:nvSpPr>
      <dsp:spPr>
        <a:xfrm>
          <a:off x="2107903" y="1582350"/>
          <a:ext cx="344804" cy="1314043"/>
        </a:xfrm>
        <a:custGeom>
          <a:avLst/>
          <a:gdLst/>
          <a:ahLst/>
          <a:cxnLst/>
          <a:rect l="0" t="0" r="0" b="0"/>
          <a:pathLst>
            <a:path>
              <a:moveTo>
                <a:pt x="0" y="1314043"/>
              </a:moveTo>
              <a:lnTo>
                <a:pt x="172402" y="1314043"/>
              </a:lnTo>
              <a:lnTo>
                <a:pt x="172402" y="0"/>
              </a:lnTo>
              <a:lnTo>
                <a:pt x="3448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246343" y="2205409"/>
        <a:ext cx="67926" cy="67926"/>
      </dsp:txXfrm>
    </dsp:sp>
    <dsp:sp modelId="{9BD0E962-F604-4A82-8C18-AA508563938C}">
      <dsp:nvSpPr>
        <dsp:cNvPr id="0" name=""/>
        <dsp:cNvSpPr/>
      </dsp:nvSpPr>
      <dsp:spPr>
        <a:xfrm>
          <a:off x="2107903" y="925329"/>
          <a:ext cx="344804" cy="1971064"/>
        </a:xfrm>
        <a:custGeom>
          <a:avLst/>
          <a:gdLst/>
          <a:ahLst/>
          <a:cxnLst/>
          <a:rect l="0" t="0" r="0" b="0"/>
          <a:pathLst>
            <a:path>
              <a:moveTo>
                <a:pt x="0" y="1971064"/>
              </a:moveTo>
              <a:lnTo>
                <a:pt x="172402" y="1971064"/>
              </a:lnTo>
              <a:lnTo>
                <a:pt x="172402" y="0"/>
              </a:lnTo>
              <a:lnTo>
                <a:pt x="3448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230281" y="1860836"/>
        <a:ext cx="100049" cy="100049"/>
      </dsp:txXfrm>
    </dsp:sp>
    <dsp:sp modelId="{71D6094A-E615-473B-BFFA-4F4291B37B67}">
      <dsp:nvSpPr>
        <dsp:cNvPr id="0" name=""/>
        <dsp:cNvSpPr/>
      </dsp:nvSpPr>
      <dsp:spPr>
        <a:xfrm>
          <a:off x="2107903" y="268307"/>
          <a:ext cx="344804" cy="2628086"/>
        </a:xfrm>
        <a:custGeom>
          <a:avLst/>
          <a:gdLst/>
          <a:ahLst/>
          <a:cxnLst/>
          <a:rect l="0" t="0" r="0" b="0"/>
          <a:pathLst>
            <a:path>
              <a:moveTo>
                <a:pt x="0" y="2628086"/>
              </a:moveTo>
              <a:lnTo>
                <a:pt x="172402" y="2628086"/>
              </a:lnTo>
              <a:lnTo>
                <a:pt x="172402" y="0"/>
              </a:lnTo>
              <a:lnTo>
                <a:pt x="3448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214041" y="1516085"/>
        <a:ext cx="132530" cy="132530"/>
      </dsp:txXfrm>
    </dsp:sp>
    <dsp:sp modelId="{7FC68DA1-1A06-4357-BFBA-8050F0F835AB}">
      <dsp:nvSpPr>
        <dsp:cNvPr id="0" name=""/>
        <dsp:cNvSpPr/>
      </dsp:nvSpPr>
      <dsp:spPr>
        <a:xfrm rot="16200000">
          <a:off x="-125159" y="2046533"/>
          <a:ext cx="2766406" cy="1699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Функции педагога ДО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25159" y="2046533"/>
        <a:ext cx="2766406" cy="1699720"/>
      </dsp:txXfrm>
    </dsp:sp>
    <dsp:sp modelId="{3DA807D7-06BF-4596-A631-9187BAF04442}">
      <dsp:nvSpPr>
        <dsp:cNvPr id="0" name=""/>
        <dsp:cNvSpPr/>
      </dsp:nvSpPr>
      <dsp:spPr>
        <a:xfrm>
          <a:off x="2452708" y="5498"/>
          <a:ext cx="5575082" cy="52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Образовательная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708" y="5498"/>
        <a:ext cx="5575082" cy="525617"/>
      </dsp:txXfrm>
    </dsp:sp>
    <dsp:sp modelId="{696A8BDE-5A25-4A99-9319-7A3ECE259E34}">
      <dsp:nvSpPr>
        <dsp:cNvPr id="0" name=""/>
        <dsp:cNvSpPr/>
      </dsp:nvSpPr>
      <dsp:spPr>
        <a:xfrm>
          <a:off x="2452708" y="662520"/>
          <a:ext cx="5575082" cy="52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Воспитательная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708" y="662520"/>
        <a:ext cx="5575082" cy="525617"/>
      </dsp:txXfrm>
    </dsp:sp>
    <dsp:sp modelId="{2E5DC9E8-4B6C-487B-B4F3-CD7EBB1DD374}">
      <dsp:nvSpPr>
        <dsp:cNvPr id="0" name=""/>
        <dsp:cNvSpPr/>
      </dsp:nvSpPr>
      <dsp:spPr>
        <a:xfrm>
          <a:off x="2452708" y="1319542"/>
          <a:ext cx="5575082" cy="52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Креативная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708" y="1319542"/>
        <a:ext cx="5575082" cy="525617"/>
      </dsp:txXfrm>
    </dsp:sp>
    <dsp:sp modelId="{99974C9A-D6CF-401F-9DD7-84EECF4835D3}">
      <dsp:nvSpPr>
        <dsp:cNvPr id="0" name=""/>
        <dsp:cNvSpPr/>
      </dsp:nvSpPr>
      <dsp:spPr>
        <a:xfrm>
          <a:off x="2452708" y="1976563"/>
          <a:ext cx="5575082" cy="52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Компенсационная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708" y="1976563"/>
        <a:ext cx="5575082" cy="525617"/>
      </dsp:txXfrm>
    </dsp:sp>
    <dsp:sp modelId="{02045D0F-C77A-4766-A68F-1DFD6425E462}">
      <dsp:nvSpPr>
        <dsp:cNvPr id="0" name=""/>
        <dsp:cNvSpPr/>
      </dsp:nvSpPr>
      <dsp:spPr>
        <a:xfrm>
          <a:off x="2452708" y="2633585"/>
          <a:ext cx="5575082" cy="52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Рекреационная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708" y="2633585"/>
        <a:ext cx="5575082" cy="525617"/>
      </dsp:txXfrm>
    </dsp:sp>
    <dsp:sp modelId="{8064B92B-3C3F-4F05-A31A-C19B01E0DB9C}">
      <dsp:nvSpPr>
        <dsp:cNvPr id="0" name=""/>
        <dsp:cNvSpPr/>
      </dsp:nvSpPr>
      <dsp:spPr>
        <a:xfrm>
          <a:off x="2452708" y="3290606"/>
          <a:ext cx="5575082" cy="52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Профориетационная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708" y="3290606"/>
        <a:ext cx="5575082" cy="525617"/>
      </dsp:txXfrm>
    </dsp:sp>
    <dsp:sp modelId="{1F9990F6-C055-424D-91A3-2A53009CBFCA}">
      <dsp:nvSpPr>
        <dsp:cNvPr id="0" name=""/>
        <dsp:cNvSpPr/>
      </dsp:nvSpPr>
      <dsp:spPr>
        <a:xfrm>
          <a:off x="2452708" y="3947628"/>
          <a:ext cx="5575082" cy="52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Интеграционная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708" y="3947628"/>
        <a:ext cx="5575082" cy="525617"/>
      </dsp:txXfrm>
    </dsp:sp>
    <dsp:sp modelId="{EFAAB580-6BFB-4EBA-92E3-19E8A06E8B96}">
      <dsp:nvSpPr>
        <dsp:cNvPr id="0" name=""/>
        <dsp:cNvSpPr/>
      </dsp:nvSpPr>
      <dsp:spPr>
        <a:xfrm>
          <a:off x="2452708" y="4604650"/>
          <a:ext cx="5575082" cy="52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Социализация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708" y="4604650"/>
        <a:ext cx="5575082" cy="525617"/>
      </dsp:txXfrm>
    </dsp:sp>
    <dsp:sp modelId="{6835D52A-2BFA-4697-8493-344D9AD32F7A}">
      <dsp:nvSpPr>
        <dsp:cNvPr id="0" name=""/>
        <dsp:cNvSpPr/>
      </dsp:nvSpPr>
      <dsp:spPr>
        <a:xfrm>
          <a:off x="2452708" y="5261671"/>
          <a:ext cx="5575082" cy="525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Самореализация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708" y="5261671"/>
        <a:ext cx="5575082" cy="525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441C2-37FC-48A9-8FD9-EBEDF6780D74}">
      <dsp:nvSpPr>
        <dsp:cNvPr id="0" name=""/>
        <dsp:cNvSpPr/>
      </dsp:nvSpPr>
      <dsp:spPr>
        <a:xfrm>
          <a:off x="648072" y="2853736"/>
          <a:ext cx="2395069" cy="11445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Профессиограмма</a:t>
          </a:r>
          <a:endParaRPr lang="ru-RU" sz="2000" b="1" kern="1200" dirty="0" smtClean="0">
            <a:solidFill>
              <a:srgbClr val="C0504D">
                <a:lumMod val="50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педагога</a:t>
          </a:r>
          <a:endParaRPr lang="ru-RU" sz="2000" b="1" kern="1200" dirty="0">
            <a:solidFill>
              <a:srgbClr val="C0504D">
                <a:lumMod val="5000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81594" y="2887258"/>
        <a:ext cx="2328025" cy="1077494"/>
      </dsp:txXfrm>
    </dsp:sp>
    <dsp:sp modelId="{791292FD-E89F-4465-827A-A19CFC1FB53F}">
      <dsp:nvSpPr>
        <dsp:cNvPr id="0" name=""/>
        <dsp:cNvSpPr/>
      </dsp:nvSpPr>
      <dsp:spPr>
        <a:xfrm rot="16242605">
          <a:off x="1650686" y="2015399"/>
          <a:ext cx="2819858" cy="1572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2962237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89251" y="2085801"/>
        <a:ext cx="0" cy="0"/>
      </dsp:txXfrm>
    </dsp:sp>
    <dsp:sp modelId="{9CAF9549-9FBD-47EA-ACB2-0A2AF794ECB0}">
      <dsp:nvSpPr>
        <dsp:cNvPr id="0" name=""/>
        <dsp:cNvSpPr/>
      </dsp:nvSpPr>
      <dsp:spPr>
        <a:xfrm>
          <a:off x="3078089" y="7597"/>
          <a:ext cx="2395069" cy="119753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Психолого-педагогические умения</a:t>
          </a:r>
          <a:endParaRPr lang="ru-RU" sz="20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13164" y="42672"/>
        <a:ext cx="2324919" cy="1127384"/>
      </dsp:txXfrm>
    </dsp:sp>
    <dsp:sp modelId="{CE50AEC9-C67E-4A0B-BD45-421B23D0D3B8}">
      <dsp:nvSpPr>
        <dsp:cNvPr id="0" name=""/>
        <dsp:cNvSpPr/>
      </dsp:nvSpPr>
      <dsp:spPr>
        <a:xfrm rot="16318360">
          <a:off x="2217110" y="2570246"/>
          <a:ext cx="1710961" cy="1572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1849973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28369" y="2612308"/>
        <a:ext cx="0" cy="0"/>
      </dsp:txXfrm>
    </dsp:sp>
    <dsp:sp modelId="{13737195-38E2-4499-9AC8-A41CF1A28771}">
      <dsp:nvSpPr>
        <dsp:cNvPr id="0" name=""/>
        <dsp:cNvSpPr/>
      </dsp:nvSpPr>
      <dsp:spPr>
        <a:xfrm>
          <a:off x="3102038" y="1214496"/>
          <a:ext cx="2340172" cy="100312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Профессионально-личностные качества</a:t>
          </a:r>
          <a:endParaRPr lang="ru-RU" sz="20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31419" y="1243877"/>
        <a:ext cx="2281410" cy="944363"/>
      </dsp:txXfrm>
    </dsp:sp>
    <dsp:sp modelId="{9A398255-CD5A-4AEE-85FC-F6E50578AA78}">
      <dsp:nvSpPr>
        <dsp:cNvPr id="0" name=""/>
        <dsp:cNvSpPr/>
      </dsp:nvSpPr>
      <dsp:spPr>
        <a:xfrm rot="16536018">
          <a:off x="2770832" y="3124902"/>
          <a:ext cx="603516" cy="1572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738506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56102" y="3139231"/>
        <a:ext cx="0" cy="0"/>
      </dsp:txXfrm>
    </dsp:sp>
    <dsp:sp modelId="{A355CBE7-EC60-41F0-8568-35101AF0F5A2}">
      <dsp:nvSpPr>
        <dsp:cNvPr id="0" name=""/>
        <dsp:cNvSpPr/>
      </dsp:nvSpPr>
      <dsp:spPr>
        <a:xfrm>
          <a:off x="3102038" y="2226602"/>
          <a:ext cx="2395069" cy="119753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Методические </a:t>
          </a:r>
          <a:r>
            <a:rPr lang="ru-RU" sz="20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умения</a:t>
          </a:r>
          <a:endParaRPr lang="ru-RU" sz="20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37113" y="2261677"/>
        <a:ext cx="2324919" cy="1127384"/>
      </dsp:txXfrm>
    </dsp:sp>
    <dsp:sp modelId="{15FDF88C-22EA-410F-8F9D-CBFCBEA1CAE9}">
      <dsp:nvSpPr>
        <dsp:cNvPr id="0" name=""/>
        <dsp:cNvSpPr/>
      </dsp:nvSpPr>
      <dsp:spPr>
        <a:xfrm rot="5066873">
          <a:off x="2768222" y="3728160"/>
          <a:ext cx="608736" cy="1572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475373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86264" y="3712327"/>
        <a:ext cx="0" cy="0"/>
      </dsp:txXfrm>
    </dsp:sp>
    <dsp:sp modelId="{68F8DF7B-B506-4A0C-9411-B59420C4B1D6}">
      <dsp:nvSpPr>
        <dsp:cNvPr id="0" name=""/>
        <dsp:cNvSpPr/>
      </dsp:nvSpPr>
      <dsp:spPr>
        <a:xfrm>
          <a:off x="3102038" y="3433119"/>
          <a:ext cx="2395069" cy="119753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Коммуникативно-организаторские умения</a:t>
          </a:r>
          <a:endParaRPr lang="ru-RU" sz="20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37113" y="3468194"/>
        <a:ext cx="2324919" cy="1127384"/>
      </dsp:txXfrm>
    </dsp:sp>
    <dsp:sp modelId="{1100B866-274E-4953-8759-AB9E416071B0}">
      <dsp:nvSpPr>
        <dsp:cNvPr id="0" name=""/>
        <dsp:cNvSpPr/>
      </dsp:nvSpPr>
      <dsp:spPr>
        <a:xfrm rot="5279506">
          <a:off x="2232255" y="4265038"/>
          <a:ext cx="1680669" cy="1572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1683508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13108" y="4222361"/>
        <a:ext cx="0" cy="0"/>
      </dsp:txXfrm>
    </dsp:sp>
    <dsp:sp modelId="{641A094C-7A65-4D23-9E94-03A0C692254E}">
      <dsp:nvSpPr>
        <dsp:cNvPr id="0" name=""/>
        <dsp:cNvSpPr/>
      </dsp:nvSpPr>
      <dsp:spPr>
        <a:xfrm>
          <a:off x="3102038" y="4639635"/>
          <a:ext cx="2316923" cy="932015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Исследовательские умен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и</a:t>
          </a:r>
          <a:r>
            <a:rPr lang="ru-RU" sz="20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я</a:t>
          </a:r>
          <a:endParaRPr lang="ru-RU" sz="20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29336" y="4666933"/>
        <a:ext cx="2262327" cy="877419"/>
      </dsp:txXfrm>
    </dsp:sp>
    <dsp:sp modelId="{C4797F1C-7ED8-4B31-BA8C-10840CDC2DF6}">
      <dsp:nvSpPr>
        <dsp:cNvPr id="0" name=""/>
        <dsp:cNvSpPr/>
      </dsp:nvSpPr>
      <dsp:spPr>
        <a:xfrm rot="5345322">
          <a:off x="1650356" y="4840336"/>
          <a:ext cx="2830590" cy="1572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2893104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35282" y="4769240"/>
        <a:ext cx="0" cy="0"/>
      </dsp:txXfrm>
    </dsp:sp>
    <dsp:sp modelId="{2ACD792A-E858-413C-AE50-F7CCD2BD2E6C}">
      <dsp:nvSpPr>
        <dsp:cNvPr id="0" name=""/>
        <dsp:cNvSpPr/>
      </dsp:nvSpPr>
      <dsp:spPr>
        <a:xfrm>
          <a:off x="3088161" y="5657471"/>
          <a:ext cx="2362894" cy="119753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Инновационные умения</a:t>
          </a:r>
          <a:endParaRPr lang="ru-RU" sz="20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23236" y="5692546"/>
        <a:ext cx="2292744" cy="1127384"/>
      </dsp:txXfrm>
    </dsp:sp>
    <dsp:sp modelId="{1A646A53-9CBF-4952-9547-59866BE931C9}">
      <dsp:nvSpPr>
        <dsp:cNvPr id="0" name=""/>
        <dsp:cNvSpPr/>
      </dsp:nvSpPr>
      <dsp:spPr>
        <a:xfrm rot="5340300">
          <a:off x="1376794" y="5120760"/>
          <a:ext cx="3391593" cy="1572"/>
        </a:xfrm>
        <a:custGeom>
          <a:avLst/>
          <a:gdLst/>
          <a:ahLst/>
          <a:cxnLst/>
          <a:rect l="0" t="0" r="0" b="0"/>
          <a:pathLst>
            <a:path>
              <a:moveTo>
                <a:pt x="0" y="757"/>
              </a:moveTo>
              <a:lnTo>
                <a:pt x="3532499" y="7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55894" y="5035297"/>
        <a:ext cx="0" cy="0"/>
      </dsp:txXfrm>
    </dsp:sp>
    <dsp:sp modelId="{E5B06B27-E0CD-4C06-942D-2F0356480593}">
      <dsp:nvSpPr>
        <dsp:cNvPr id="0" name=""/>
        <dsp:cNvSpPr/>
      </dsp:nvSpPr>
      <dsp:spPr>
        <a:xfrm>
          <a:off x="3102038" y="6787149"/>
          <a:ext cx="119753" cy="598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03792" y="6788903"/>
        <a:ext cx="116245" cy="5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4291"/>
            <a:ext cx="8424936" cy="28575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«Влияние   </a:t>
            </a: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педагога </a:t>
            </a: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дополнительного образования </a:t>
            </a: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</a:t>
            </a: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личности </a:t>
            </a:r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ребенка»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691679" y="5665024"/>
            <a:ext cx="681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педагог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МАУДО «ЦРТДЮ «Радость» г. Орска»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А.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Андреянова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цПедСлужба\Desktop\клуб волонтеров информация\morda для ворда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37" y="2726570"/>
            <a:ext cx="1308863" cy="17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89660"/>
            <a:ext cx="3005137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СоцПедСлужба\Desktop\1559525356108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62" y="2489660"/>
            <a:ext cx="4155941" cy="29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/>
              </a:rPr>
              <a:t>С</a:t>
            </a:r>
            <a:r>
              <a:rPr lang="ru-RU" b="1" dirty="0" smtClean="0">
                <a:latin typeface="Times New Roman"/>
                <a:ea typeface="Calibri"/>
              </a:rPr>
              <a:t>оциально значимые черты ПДО, как личности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профессионализм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компетентность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продуктивность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социально направленные личностные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качества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оцПедСлужба\Desktop\930869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55" y="4137400"/>
            <a:ext cx="4478139" cy="26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СоцПедСлужба\Desktop\phpKUBaJU_4effff5398b13b476604d4d8450bedf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924944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80920" cy="475252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- это процесс обучения, воспитания и развития, направленный на удовлетворение интересов и потребностей детей, основанный на вариативности и постоянном обновлении содержания.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- составная часть общего образования, позволяющая обучающемуся приобрести устойчивую потребность в познании и творчестве, максимально реализовать себя, самоопределиться профессионально и личностно.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Воспитательное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воздействие дополнительного образования очень велико. Участие в коллективах по интересам позволяет каждому ребенку найти себе занятие по душе, которое соответствует его природным наклонностям, добиться успеха в творческой деятельности и на этой основе повысить свою самооценку,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самовыразиться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самоутвердиться в коллективе сверстников, повысить свой статус в глазах педагогов, родителей, ближайшего окружения.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СоцПедСлужба\Desktop\4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6974"/>
            <a:ext cx="2322725" cy="24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цПедСлужба\Desktop\Светлана\картинки\1_03a17f64efa27c5245dc7abd37868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39766"/>
            <a:ext cx="2092846" cy="20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7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Направления </a:t>
            </a:r>
            <a:r>
              <a:rPr lang="ru-RU" b="1" dirty="0">
                <a:latin typeface="Times New Roman"/>
                <a:ea typeface="Calibri"/>
              </a:rPr>
              <a:t>дополнительного образования 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83568" y="1412776"/>
            <a:ext cx="24482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84168" y="1412776"/>
            <a:ext cx="194421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2420888"/>
            <a:ext cx="2843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научно-техническое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602632"/>
            <a:ext cx="3059832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эколого-биологическое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4572000" y="1417638"/>
            <a:ext cx="0" cy="1638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023828" y="3056012"/>
            <a:ext cx="2808312" cy="11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естественнонаучное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907704" y="1412776"/>
            <a:ext cx="1944216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9756" y="4441626"/>
            <a:ext cx="2790056" cy="859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социально-гуманитарное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860032" y="1412776"/>
            <a:ext cx="165618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123620" y="4441626"/>
            <a:ext cx="2768860" cy="859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художественно-эстетическое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067944" y="1412776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131840" y="4871417"/>
            <a:ext cx="27003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физкультурно-спортивное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67544" y="1412776"/>
            <a:ext cx="3024336" cy="437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6446" y="5798726"/>
            <a:ext cx="2610036" cy="95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туристско-краеведческое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364088" y="1412776"/>
            <a:ext cx="2249996" cy="437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317940" y="5850493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военно-патриотическое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860032" y="1808820"/>
            <a:ext cx="0" cy="4432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023828" y="6093297"/>
            <a:ext cx="2808312" cy="66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</a:rPr>
              <a:t>культурологическое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8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/>
                <a:ea typeface="Calibri"/>
              </a:rPr>
              <a:t>Процесс </a:t>
            </a:r>
            <a:r>
              <a:rPr lang="ru-RU" dirty="0">
                <a:latin typeface="Times New Roman"/>
                <a:ea typeface="Calibri"/>
              </a:rPr>
              <a:t>воспитания - это созидание и поддержание условий для самовоспитания, саморазвития, самореализации личности ребенка.</a:t>
            </a:r>
            <a:endParaRPr lang="ru-RU" dirty="0"/>
          </a:p>
        </p:txBody>
      </p:sp>
      <p:pic>
        <p:nvPicPr>
          <p:cNvPr id="4098" name="Picture 2" descr="C:\Users\СоцПедСлужба\Desktop\9112ad6e8375d6d0ae65d44a739e78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644172"/>
            <a:ext cx="5688632" cy="38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мотивированной, инициативной, самостоятельной личности, ориентированной на построение и реализацию продуктивных стратегий своего жизненного и профессионального путей.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e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357562"/>
            <a:ext cx="5849950" cy="3299737"/>
          </a:xfrm>
          <a:blipFill dpi="0" rotWithShape="1">
            <a:blip r:embed="rId3"/>
            <a:srcRect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384454"/>
              </p:ext>
            </p:extLst>
          </p:nvPr>
        </p:nvGraphicFramePr>
        <p:xfrm>
          <a:off x="250825" y="333375"/>
          <a:ext cx="8435975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71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Педагогические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способности педагога ДО</a:t>
            </a:r>
            <a:b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873139"/>
            <a:ext cx="9144000" cy="597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86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8" y="2692414"/>
            <a:ext cx="8230313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229600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6" y="0"/>
            <a:ext cx="73129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49617804"/>
              </p:ext>
            </p:extLst>
          </p:nvPr>
        </p:nvGraphicFramePr>
        <p:xfrm>
          <a:off x="3779912" y="2995"/>
          <a:ext cx="6156176" cy="685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374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562" y="401625"/>
            <a:ext cx="8510910" cy="5626121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Личность –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человек, свободно и ответственно определяющий свое отношение к миру, к людям, к самому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себе. 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214686"/>
            <a:ext cx="3071834" cy="3520156"/>
          </a:xfrm>
          <a:prstGeom prst="rect">
            <a:avLst/>
          </a:prstGeo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00438"/>
            <a:ext cx="314327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442</TotalTime>
  <Words>142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«Влияние   педагога дополнительного образования на формирование личности ребенка» </vt:lpstr>
      <vt:lpstr>Презентация PowerPoint</vt:lpstr>
      <vt:lpstr>Направления дополнительного образования </vt:lpstr>
      <vt:lpstr>Презентация PowerPoint</vt:lpstr>
      <vt:lpstr>Воспитание мотивированной, инициативной, самостоятельной личности, ориентированной на построение и реализацию продуктивных стратегий своего жизненного и профессионального путей. </vt:lpstr>
      <vt:lpstr>Презентация PowerPoint</vt:lpstr>
      <vt:lpstr>      Педагогические способности педагога ДО </vt:lpstr>
      <vt:lpstr>Презентация PowerPoint</vt:lpstr>
      <vt:lpstr>Презентация PowerPoint</vt:lpstr>
      <vt:lpstr> Социально значимые черты ПДО, как личности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 личности  педагога  на развитие личности ребенка. </dc:title>
  <cp:lastModifiedBy>СоцПсихСлужба</cp:lastModifiedBy>
  <cp:revision>39</cp:revision>
  <dcterms:modified xsi:type="dcterms:W3CDTF">2021-09-28T06:40:52Z</dcterms:modified>
</cp:coreProperties>
</file>